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8215" y="195943"/>
            <a:ext cx="4542608" cy="770707"/>
          </a:xfrm>
        </p:spPr>
        <p:txBody>
          <a:bodyPr rtlCol="0">
            <a:noAutofit/>
          </a:bodyPr>
          <a:lstStyle/>
          <a:p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9451" y="1110344"/>
            <a:ext cx="3474720" cy="679268"/>
          </a:xfrm>
        </p:spPr>
        <p:txBody>
          <a:bodyPr rtlCol="0">
            <a:noAutofit/>
          </a:bodyPr>
          <a:lstStyle/>
          <a:p>
            <a:r>
              <a:rPr lang="zh-TW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2934661"/>
            <a:ext cx="5721531" cy="39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1"/>
            <a:ext cx="7543800" cy="2142308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</a:rPr>
              <a:t>資訊安全防身術</a:t>
            </a:r>
            <a:br>
              <a:rPr lang="zh-TW" altLang="en-US" sz="6000" dirty="0">
                <a:solidFill>
                  <a:schemeClr val="accent2">
                    <a:lumMod val="75000"/>
                  </a:schemeClr>
                </a:solidFill>
              </a:rPr>
            </a:br>
            <a:endParaRPr lang="zh-TW" alt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3" y="3762103"/>
            <a:ext cx="3600450" cy="309589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65518" y="2717074"/>
            <a:ext cx="3600450" cy="345988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</a:rPr>
              <a:t>個人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資料要保密</a:t>
            </a: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電腦不用要登出</a:t>
            </a: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防毒軟體要更新</a:t>
            </a: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1866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700" dirty="0">
                <a:solidFill>
                  <a:schemeClr val="accent2">
                    <a:lumMod val="75000"/>
                  </a:schemeClr>
                </a:solidFill>
              </a:rPr>
              <a:t>資訊安全防身術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762102"/>
            <a:ext cx="3600450" cy="309589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96147" y="2362201"/>
            <a:ext cx="3600450" cy="273231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不當網站不瀏覽</a:t>
            </a: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電子郵件要過濾</a:t>
            </a: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可疑訊息需求證</a:t>
            </a: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602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96982"/>
            <a:ext cx="7543800" cy="886691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220" y="1413164"/>
            <a:ext cx="8309560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新細明體</vt:lpstr>
      <vt:lpstr>Arial</vt:lpstr>
      <vt:lpstr>櫻花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2019-09-17T02:13:42Z</dcterms:created>
  <dcterms:modified xsi:type="dcterms:W3CDTF">2019-10-01T02:17:28Z</dcterms:modified>
</cp:coreProperties>
</file>