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5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34185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4997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2725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83702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5306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919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1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8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70091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7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48574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1757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2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96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9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933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95809" y="-846596"/>
            <a:ext cx="5308866" cy="1711235"/>
          </a:xfrm>
        </p:spPr>
        <p:txBody>
          <a:bodyPr rtlCol="0"/>
          <a:lstStyle/>
          <a:p>
            <a:r>
              <a:rPr lang="zh-TW" alt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資</a:t>
            </a:r>
            <a:r>
              <a:rPr lang="zh-TW" altLang="en-US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訊安全</a:t>
            </a:r>
            <a:r>
              <a:rPr lang="zh-TW" alt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79921" y="798079"/>
            <a:ext cx="5308866" cy="692331"/>
          </a:xfrm>
        </p:spPr>
        <p:txBody>
          <a:bodyPr rtlCol="0">
            <a:normAutofit/>
          </a:bodyPr>
          <a:lstStyle/>
          <a:p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66" y="2116183"/>
            <a:ext cx="4639177" cy="313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  <a:p>
            <a:endParaRPr lang="zh-TW" altLang="en-US" dirty="0"/>
          </a:p>
        </p:txBody>
      </p:sp>
      <p:pic>
        <p:nvPicPr>
          <p:cNvPr id="8" name="內容版面配置區 7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2670260"/>
            <a:ext cx="3338512" cy="30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/>
              <a:t>網路沉迷傷</a:t>
            </a:r>
            <a:r>
              <a:rPr lang="zh-TW" altLang="en-US" smtClean="0"/>
              <a:t>身心</a:t>
            </a:r>
            <a:endParaRPr lang="zh-TW" altLang="en-US"/>
          </a:p>
        </p:txBody>
      </p:sp>
      <p:pic>
        <p:nvPicPr>
          <p:cNvPr id="8" name="內容版面配置區 7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2670260"/>
            <a:ext cx="3338512" cy="30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6866" y="496389"/>
            <a:ext cx="6798734" cy="1280160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rgbClr val="00B0F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網</a:t>
            </a:r>
            <a:r>
              <a:rPr lang="zh-TW" altLang="en-US" sz="7200" dirty="0" smtClean="0">
                <a:solidFill>
                  <a:srgbClr val="0099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路</a:t>
            </a:r>
            <a:r>
              <a:rPr lang="zh-TW" altLang="en-US" sz="7200" dirty="0" smtClean="0">
                <a:solidFill>
                  <a:srgbClr val="00B0F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資</a:t>
            </a:r>
            <a:r>
              <a:rPr lang="zh-TW" altLang="en-US" sz="7200" dirty="0" smtClean="0">
                <a:solidFill>
                  <a:srgbClr val="0099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料</a:t>
            </a:r>
            <a:r>
              <a:rPr lang="zh-TW" altLang="en-US" sz="7200" dirty="0" smtClean="0">
                <a:solidFill>
                  <a:srgbClr val="00B0F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保</a:t>
            </a:r>
            <a:r>
              <a:rPr lang="zh-TW" altLang="en-US" sz="7200" dirty="0" smtClean="0">
                <a:solidFill>
                  <a:srgbClr val="0099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護</a:t>
            </a:r>
            <a:endParaRPr lang="zh-TW" altLang="en-US" sz="7200" dirty="0">
              <a:solidFill>
                <a:srgbClr val="0099FF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3771" y="1785367"/>
            <a:ext cx="7599825" cy="449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文鼎中特毛楷</vt:lpstr>
      <vt:lpstr>清松手寫體1</vt:lpstr>
      <vt:lpstr>微軟正黑體</vt:lpstr>
      <vt:lpstr>新細明體</vt:lpstr>
      <vt:lpstr>Arial</vt:lpstr>
      <vt:lpstr>Garamond</vt:lpstr>
      <vt:lpstr>有機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6</cp:revision>
  <dcterms:created xsi:type="dcterms:W3CDTF">2019-09-17T02:13:34Z</dcterms:created>
  <dcterms:modified xsi:type="dcterms:W3CDTF">2019-10-01T02:17:45Z</dcterms:modified>
</cp:coreProperties>
</file>