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70" r:id="rId3"/>
    <p:sldId id="271" r:id="rId4"/>
    <p:sldId id="272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33CC"/>
    <a:srgbClr val="CC00FF"/>
    <a:srgbClr val="FF6600"/>
    <a:srgbClr val="99FF99"/>
    <a:srgbClr val="FFCCFF"/>
    <a:srgbClr val="FFFFCC"/>
    <a:srgbClr val="CC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2019/10/1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8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2019/10/1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2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2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8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40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8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40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1" y="457200"/>
            <a:ext cx="4057651" cy="5715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411470" indent="-171446" algn="l" defTabSz="685783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617204" indent="-171446" algn="l" defTabSz="685783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822940" indent="-137156" algn="l" defTabSz="685783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994385" indent="-102868" algn="l" defTabSz="685783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165831" indent="-102868" algn="l" defTabSz="685783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276" indent="-102868" algn="l" defTabSz="685783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23" indent="-102868" algn="l" defTabSz="685783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168" indent="-102868" algn="l" defTabSz="685783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83426" y="548640"/>
            <a:ext cx="6515100" cy="1086089"/>
          </a:xfrm>
        </p:spPr>
        <p:txBody>
          <a:bodyPr rtlCol="0">
            <a:normAutofit/>
          </a:bodyPr>
          <a:lstStyle/>
          <a:p>
            <a:r>
              <a:rPr lang="zh-TW" altLang="en-US" sz="6600" dirty="0" smtClean="0">
                <a:solidFill>
                  <a:srgbClr val="FF0000"/>
                </a:solidFill>
              </a:rPr>
              <a:t>資</a:t>
            </a:r>
            <a:r>
              <a:rPr lang="zh-TW" altLang="en-US" sz="6600" dirty="0" smtClean="0">
                <a:solidFill>
                  <a:srgbClr val="FF6600"/>
                </a:solidFill>
              </a:rPr>
              <a:t>訊</a:t>
            </a:r>
            <a:r>
              <a:rPr lang="zh-TW" altLang="en-US" sz="6600" dirty="0" smtClean="0">
                <a:solidFill>
                  <a:srgbClr val="FFFF00"/>
                </a:solidFill>
              </a:rPr>
              <a:t>安</a:t>
            </a:r>
            <a:r>
              <a:rPr lang="zh-TW" altLang="en-US" sz="6600" dirty="0" smtClean="0">
                <a:solidFill>
                  <a:srgbClr val="92D050"/>
                </a:solidFill>
              </a:rPr>
              <a:t>全</a:t>
            </a:r>
            <a:r>
              <a:rPr lang="zh-TW" altLang="en-US" sz="6600" dirty="0" smtClean="0">
                <a:solidFill>
                  <a:srgbClr val="00B0F0"/>
                </a:solidFill>
              </a:rPr>
              <a:t>防</a:t>
            </a:r>
            <a:r>
              <a:rPr lang="zh-TW" altLang="en-US" sz="6600" dirty="0" smtClean="0">
                <a:solidFill>
                  <a:srgbClr val="CC00FF"/>
                </a:solidFill>
              </a:rPr>
              <a:t>身</a:t>
            </a:r>
            <a:r>
              <a:rPr lang="zh-TW" altLang="en-US" sz="6600" dirty="0" smtClean="0">
                <a:solidFill>
                  <a:srgbClr val="FF33CC"/>
                </a:solidFill>
              </a:rPr>
              <a:t>術</a:t>
            </a:r>
            <a:endParaRPr lang="zh-TW" altLang="en-US" sz="6600" dirty="0">
              <a:solidFill>
                <a:srgbClr val="FF33CC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54135" y="1645346"/>
            <a:ext cx="6515100" cy="440405"/>
          </a:xfrm>
        </p:spPr>
        <p:txBody>
          <a:bodyPr rtlCol="0">
            <a:noAutofit/>
          </a:bodyPr>
          <a:lstStyle/>
          <a:p>
            <a:r>
              <a:rPr lang="zh-TW" altLang="en-US" sz="4400" dirty="0" smtClean="0">
                <a:solidFill>
                  <a:srgbClr val="00CCFF"/>
                </a:solidFill>
                <a:effectLst/>
              </a:rPr>
              <a:t>保護自己 </a:t>
            </a:r>
            <a:r>
              <a:rPr lang="zh-TW" altLang="en-US" sz="4400" dirty="0" smtClean="0">
                <a:solidFill>
                  <a:srgbClr val="FF33CC"/>
                </a:solidFill>
                <a:effectLst/>
              </a:rPr>
              <a:t>尊重別人</a:t>
            </a:r>
          </a:p>
          <a:p>
            <a:endParaRPr lang="zh-TW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72" y="2573383"/>
            <a:ext cx="5403236" cy="38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0546" y="1310642"/>
            <a:ext cx="7543800" cy="1188720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rgbClr val="CCFFFF"/>
                </a:solidFill>
              </a:rPr>
              <a:t>資</a:t>
            </a:r>
            <a:r>
              <a:rPr lang="zh-TW" altLang="en-US" sz="6000" dirty="0" smtClean="0">
                <a:solidFill>
                  <a:srgbClr val="FFCCFF"/>
                </a:solidFill>
              </a:rPr>
              <a:t>訊</a:t>
            </a:r>
            <a:r>
              <a:rPr lang="zh-TW" altLang="en-US" sz="6000" dirty="0" smtClean="0">
                <a:solidFill>
                  <a:srgbClr val="FFFFCC"/>
                </a:solidFill>
              </a:rPr>
              <a:t>安</a:t>
            </a:r>
            <a:r>
              <a:rPr lang="zh-TW" altLang="en-US" sz="6000" dirty="0" smtClean="0">
                <a:solidFill>
                  <a:srgbClr val="99FF99"/>
                </a:solidFill>
              </a:rPr>
              <a:t>全</a:t>
            </a:r>
            <a:r>
              <a:rPr lang="zh-TW" altLang="en-US" sz="6000" dirty="0" smtClean="0">
                <a:solidFill>
                  <a:srgbClr val="00CCFF"/>
                </a:solidFill>
              </a:rPr>
              <a:t>防</a:t>
            </a:r>
            <a:r>
              <a:rPr lang="zh-TW" altLang="en-US" sz="6000" dirty="0" smtClean="0">
                <a:solidFill>
                  <a:srgbClr val="CC99FF"/>
                </a:solidFill>
              </a:rPr>
              <a:t>身</a:t>
            </a:r>
            <a:r>
              <a:rPr lang="zh-TW" altLang="en-US" sz="6000" dirty="0" smtClean="0">
                <a:solidFill>
                  <a:srgbClr val="FF6600"/>
                </a:solidFill>
              </a:rPr>
              <a:t>術</a:t>
            </a:r>
            <a:r>
              <a:rPr lang="zh-TW" altLang="en-US" sz="6000" dirty="0" smtClean="0"/>
              <a:t/>
            </a:r>
            <a:br>
              <a:rPr lang="zh-TW" altLang="en-US" sz="6000" dirty="0" smtClean="0"/>
            </a:br>
            <a:endParaRPr lang="zh-TW" altLang="en-US" sz="6000" dirty="0"/>
          </a:p>
        </p:txBody>
      </p:sp>
      <p:pic>
        <p:nvPicPr>
          <p:cNvPr id="7" name="內容版面配置區 6" descr="Sword Art Online Asuna - Render by Vertify on DeviantArt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" y="1672364"/>
            <a:ext cx="3600450" cy="383492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43004" y="2286000"/>
            <a:ext cx="4343401" cy="3095897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rgbClr val="00CCFF"/>
                </a:solidFill>
              </a:rPr>
              <a:t>個人資料要保密</a:t>
            </a:r>
          </a:p>
          <a:p>
            <a:r>
              <a:rPr lang="zh-TW" altLang="en-US" sz="4000" dirty="0" smtClean="0">
                <a:solidFill>
                  <a:srgbClr val="FF33CC"/>
                </a:solidFill>
              </a:rPr>
              <a:t>電腦</a:t>
            </a:r>
            <a:r>
              <a:rPr lang="zh-TW" altLang="en-US" sz="4000" dirty="0" smtClean="0">
                <a:solidFill>
                  <a:srgbClr val="FF33CC"/>
                </a:solidFill>
              </a:rPr>
              <a:t>不用要登出</a:t>
            </a:r>
          </a:p>
          <a:p>
            <a:r>
              <a:rPr lang="zh-TW" altLang="en-US" sz="4000" dirty="0" smtClean="0">
                <a:solidFill>
                  <a:srgbClr val="FFFF00"/>
                </a:solidFill>
              </a:rPr>
              <a:t>防毒軟體要更新</a:t>
            </a:r>
          </a:p>
          <a:p>
            <a:r>
              <a:rPr lang="zh-TW" altLang="en-US" sz="4000" dirty="0" smtClean="0">
                <a:solidFill>
                  <a:srgbClr val="92D050"/>
                </a:solidFill>
              </a:rPr>
              <a:t>智慧</a:t>
            </a:r>
            <a:r>
              <a:rPr lang="zh-TW" altLang="en-US" sz="4000" dirty="0">
                <a:solidFill>
                  <a:srgbClr val="92D050"/>
                </a:solidFill>
              </a:rPr>
              <a:t>財產要尊重</a:t>
            </a:r>
          </a:p>
          <a:p>
            <a:endParaRPr lang="zh-TW" altLang="en-US" sz="4000" dirty="0">
              <a:solidFill>
                <a:srgbClr val="00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051878"/>
            <a:ext cx="7075170" cy="1188720"/>
          </a:xfrm>
        </p:spPr>
        <p:txBody>
          <a:bodyPr>
            <a:noAutofit/>
          </a:bodyPr>
          <a:lstStyle/>
          <a:p>
            <a:r>
              <a:rPr lang="zh-TW" altLang="en-US" sz="6000" dirty="0">
                <a:solidFill>
                  <a:srgbClr val="CCFFFF"/>
                </a:solidFill>
              </a:rPr>
              <a:t>資</a:t>
            </a:r>
            <a:r>
              <a:rPr lang="zh-TW" altLang="en-US" sz="6000" dirty="0">
                <a:solidFill>
                  <a:srgbClr val="FFCCFF"/>
                </a:solidFill>
              </a:rPr>
              <a:t>訊</a:t>
            </a:r>
            <a:r>
              <a:rPr lang="zh-TW" altLang="en-US" sz="6000" dirty="0">
                <a:solidFill>
                  <a:srgbClr val="FFFFCC"/>
                </a:solidFill>
              </a:rPr>
              <a:t>安</a:t>
            </a:r>
            <a:r>
              <a:rPr lang="zh-TW" altLang="en-US" sz="6000" dirty="0">
                <a:solidFill>
                  <a:srgbClr val="99FF99"/>
                </a:solidFill>
              </a:rPr>
              <a:t>全</a:t>
            </a:r>
            <a:r>
              <a:rPr lang="zh-TW" altLang="en-US" sz="6000" dirty="0" smtClean="0">
                <a:solidFill>
                  <a:srgbClr val="00CCFF"/>
                </a:solidFill>
              </a:rPr>
              <a:t>防</a:t>
            </a:r>
            <a:r>
              <a:rPr lang="zh-TW" altLang="en-US" sz="6000" dirty="0" smtClean="0">
                <a:solidFill>
                  <a:srgbClr val="CC99FF"/>
                </a:solidFill>
              </a:rPr>
              <a:t>身</a:t>
            </a:r>
            <a:r>
              <a:rPr lang="zh-TW" altLang="en-US" sz="6000" dirty="0">
                <a:solidFill>
                  <a:srgbClr val="FF6600"/>
                </a:solidFill>
              </a:rPr>
              <a:t>術</a:t>
            </a:r>
            <a:r>
              <a:rPr lang="zh-TW" altLang="en-US" sz="6000" dirty="0"/>
              <a:t/>
            </a:r>
            <a:br>
              <a:rPr lang="zh-TW" altLang="en-US" sz="6000" dirty="0"/>
            </a:br>
            <a:endParaRPr lang="zh-TW" altLang="en-US" sz="6000" dirty="0"/>
          </a:p>
        </p:txBody>
      </p:sp>
      <p:pic>
        <p:nvPicPr>
          <p:cNvPr id="7" name="內容版面配置區 6" descr="Sword Art Online Asuna - Render by Vertify on DeviantArt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646238"/>
            <a:ext cx="3600450" cy="383492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85064" y="1705339"/>
            <a:ext cx="4180114" cy="2984227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00CCFF"/>
                </a:solidFill>
              </a:rPr>
              <a:t>不當網站不瀏覽</a:t>
            </a:r>
          </a:p>
          <a:p>
            <a:r>
              <a:rPr lang="zh-TW" altLang="en-US" sz="4000" dirty="0">
                <a:solidFill>
                  <a:srgbClr val="FF33CC"/>
                </a:solidFill>
              </a:rPr>
              <a:t>電子郵件要過濾</a:t>
            </a:r>
          </a:p>
          <a:p>
            <a:r>
              <a:rPr lang="zh-TW" altLang="en-US" sz="4000" dirty="0">
                <a:solidFill>
                  <a:srgbClr val="FFFF00"/>
                </a:solidFill>
              </a:rPr>
              <a:t>可疑訊息需求證</a:t>
            </a:r>
          </a:p>
          <a:p>
            <a:r>
              <a:rPr lang="zh-TW" altLang="en-US" sz="4000" dirty="0">
                <a:solidFill>
                  <a:srgbClr val="92D050"/>
                </a:solidFill>
              </a:rPr>
              <a:t>網路沉迷傷身心</a:t>
            </a:r>
          </a:p>
          <a:p>
            <a:endParaRPr lang="zh-TW" altLang="en-US" sz="3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46019" y="326889"/>
            <a:ext cx="7543800" cy="118872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CCFFFF"/>
                </a:solidFill>
              </a:rPr>
              <a:t>網</a:t>
            </a:r>
            <a:r>
              <a:rPr lang="zh-TW" altLang="en-US" sz="6000" dirty="0">
                <a:solidFill>
                  <a:srgbClr val="FFCCFF"/>
                </a:solidFill>
              </a:rPr>
              <a:t>路</a:t>
            </a:r>
            <a:r>
              <a:rPr lang="zh-TW" altLang="en-US" sz="6000" dirty="0">
                <a:solidFill>
                  <a:srgbClr val="FFFFCC"/>
                </a:solidFill>
              </a:rPr>
              <a:t>資</a:t>
            </a:r>
            <a:r>
              <a:rPr lang="zh-TW" altLang="en-US" sz="6000" dirty="0">
                <a:solidFill>
                  <a:srgbClr val="99FF99"/>
                </a:solidFill>
              </a:rPr>
              <a:t>料</a:t>
            </a:r>
            <a:r>
              <a:rPr lang="zh-TW" altLang="en-US" sz="6000" dirty="0">
                <a:solidFill>
                  <a:srgbClr val="FF6600"/>
                </a:solidFill>
              </a:rPr>
              <a:t>保</a:t>
            </a:r>
            <a:r>
              <a:rPr lang="zh-TW" altLang="en-US" sz="6000" dirty="0">
                <a:solidFill>
                  <a:srgbClr val="CC00FF"/>
                </a:solidFill>
              </a:rPr>
              <a:t>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9085" y="1826896"/>
            <a:ext cx="7889966" cy="443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7" baseType="lpstr">
      <vt:lpstr>新細明體</vt:lpstr>
      <vt:lpstr>Arial</vt:lpstr>
      <vt:lpstr>櫻花 16x9</vt:lpstr>
      <vt:lpstr>資訊安全防身術</vt:lpstr>
      <vt:lpstr>資訊安全防身術 </vt:lpstr>
      <vt:lpstr>資訊安全防身術 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2019-09-17T02:13:35Z</dcterms:created>
  <dcterms:modified xsi:type="dcterms:W3CDTF">2019-10-01T02:16:22Z</dcterms:modified>
</cp:coreProperties>
</file>