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9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2019年10月1日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群組 103" descr="投影片底部的好幾朵花"/>
          <p:cNvGrpSpPr/>
          <p:nvPr/>
        </p:nvGrpSpPr>
        <p:grpSpPr bwMode="gray">
          <a:xfrm>
            <a:off x="214510" y="4191001"/>
            <a:ext cx="8712599" cy="2513417"/>
            <a:chOff x="286013" y="4191000"/>
            <a:chExt cx="11616798" cy="2513417"/>
          </a:xfrm>
        </p:grpSpPr>
        <p:sp>
          <p:nvSpPr>
            <p:cNvPr id="8" name="手繪多邊形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3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4" name="手繪多邊形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0" name="群組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2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23" name="手繪多邊形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線條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8" name="橢圓​​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橢圓​​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橢圓​​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1" name="群組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手繪多邊形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3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4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5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6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47" name="手繪多邊形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橢圓​​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線條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6" name="群組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59" name="手繪多邊形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0" name="手繪多邊形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1" name="手繪多邊形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2" name="手繪多邊形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3" name="手繪多邊形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4" name="手繪多邊形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65" name="群組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68" name="手繪多邊形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9" name="手繪多邊形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0" name="手繪多邊形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1" name="手繪多邊形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2" name="手繪多邊形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3" name="手繪多邊形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4" name="手繪多邊形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5" name="手繪多邊形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6" name="線條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7" name="手繪多邊形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8" name="手繪多邊形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9" name="手繪多邊形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0" name="手繪多邊形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1" name="手繪多邊形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2" name="手繪多邊形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3" name="橢圓​​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4" name="橢圓​​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5" name="橢圓​​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86" name="群組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手繪多邊形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8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9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0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1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92" name="手繪多邊形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3" name="手繪多邊形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4" name="手繪多邊形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5" name="手繪多邊形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6" name="手繪多邊形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7" name="橢圓​​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8" name="群組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手繪多邊形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0" name="手繪多邊形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1" name="手繪多邊形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2" name="手繪多邊形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3" name="手繪多邊形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005840"/>
            <a:ext cx="6858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19569"/>
            <a:ext cx="6858000" cy="1082939"/>
          </a:xfrm>
        </p:spPr>
        <p:txBody>
          <a:bodyPr rtlCol="0"/>
          <a:lstStyle>
            <a:lvl1pPr marL="0" indent="0" algn="ctr">
              <a:spcBef>
                <a:spcPts val="750"/>
              </a:spcBef>
              <a:buNone/>
              <a:defRPr sz="18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C5BBCD9-4569-4971-889A-BDE2777113FD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6560" y="567652"/>
            <a:ext cx="123444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43000" y="567652"/>
            <a:ext cx="5486400" cy="5452148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273697-9319-4778-8E37-737109EEF40F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C00114-50B6-4D94-B460-4EE70582241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群組 83" descr="投影片左側的好幾朵花"/>
          <p:cNvGrpSpPr/>
          <p:nvPr/>
        </p:nvGrpSpPr>
        <p:grpSpPr bwMode="gray">
          <a:xfrm>
            <a:off x="-83394" y="56188"/>
            <a:ext cx="890318" cy="6801813"/>
            <a:chOff x="-111192" y="56187"/>
            <a:chExt cx="1187090" cy="6801813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" name="橢圓​​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" name="群組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手繪多邊形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1" name="手繪多邊形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2" name="手繪多邊形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橢圓​​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3" name="群組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手繪多邊形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5" name="線條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6" name="手繪多邊形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7" name="手繪多邊形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8" name="手繪多邊形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9" name="橢圓​​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0" name="手繪多邊形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3" name="群組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手繪多邊形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5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6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7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8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grpSp>
        <p:nvGrpSpPr>
          <p:cNvPr id="83" name="群組 82" descr="投影片右側的好幾朵花"/>
          <p:cNvGrpSpPr/>
          <p:nvPr/>
        </p:nvGrpSpPr>
        <p:grpSpPr bwMode="gray">
          <a:xfrm>
            <a:off x="7999810" y="2618022"/>
            <a:ext cx="1032551" cy="4239979"/>
            <a:chOff x="10666412" y="2618021"/>
            <a:chExt cx="1376735" cy="4239979"/>
          </a:xfrm>
        </p:grpSpPr>
        <p:sp>
          <p:nvSpPr>
            <p:cNvPr id="82" name="手繪多邊形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線條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線條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手繪多邊形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6" name="手繪多邊形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7" name="手繪多邊形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8" name="手繪多邊形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9" name="群組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手繪多邊形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6" name="手繪多邊形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60" name="群組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手繪多邊形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3" name="手繪多邊形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4" name="橢圓​​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709738"/>
            <a:ext cx="6858000" cy="2862262"/>
          </a:xfrm>
        </p:spPr>
        <p:txBody>
          <a:bodyPr rtlCol="0" anchor="b">
            <a:normAutofit/>
          </a:bodyPr>
          <a:lstStyle>
            <a:lvl1pPr>
              <a:defRPr sz="39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4589463"/>
            <a:ext cx="6858000" cy="1280160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300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CA5B26C-B11C-4149-8977-523B6C5B72F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300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3E68FC-2ED8-4194-B73C-FECA178A8F3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E2BA71-FF78-468D-A405-5BDF9D73884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651568-09D6-48A4-BA4E-3FAA79BD9350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6440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628650" y="838200"/>
            <a:ext cx="4800600" cy="51816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3293" y="4258427"/>
            <a:ext cx="2402586" cy="1761373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7F063D-699A-452F-9812-335BA569676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3392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628648" y="838200"/>
            <a:ext cx="48006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4436" y="4255008"/>
            <a:ext cx="2400300" cy="1764792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4B0A3D7-3227-497D-850E-902449DF8CAE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群組 62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3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62" name="群組 61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8" name="群組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手繪多邊形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0" name="手繪多邊形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1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9" name="群組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4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56" name="群組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手繪多邊形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0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565653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0823"/>
            <a:ext cx="6858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28650" y="6400800"/>
            <a:ext cx="600075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944916" y="6400800"/>
            <a:ext cx="1571029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803481" y="6400800"/>
            <a:ext cx="313973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kern="1200">
          <a:solidFill>
            <a:schemeClr val="tx1">
              <a:lumMod val="75000"/>
            </a:schemeClr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90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90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483326"/>
            <a:ext cx="6858000" cy="1058090"/>
          </a:xfrm>
        </p:spPr>
        <p:txBody>
          <a:bodyPr rtlCol="0">
            <a:noAutofit/>
          </a:bodyPr>
          <a:lstStyle/>
          <a:p>
            <a:r>
              <a:rPr lang="zh-TW" altLang="en-US" sz="7200" dirty="0">
                <a:solidFill>
                  <a:schemeClr val="tx1">
                    <a:lumMod val="95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47057" y="1747079"/>
            <a:ext cx="6858000" cy="852430"/>
          </a:xfrm>
        </p:spPr>
        <p:txBody>
          <a:bodyPr rtlCol="0">
            <a:noAutofit/>
          </a:bodyPr>
          <a:lstStyle/>
          <a:p>
            <a:r>
              <a:rPr lang="zh-TW" altLang="en-US" sz="4400" dirty="0">
                <a:solidFill>
                  <a:schemeClr val="tx1">
                    <a:lumMod val="95000"/>
                  </a:schemeClr>
                </a:solidFill>
                <a:latin typeface="文鼎標準宋體" panose="020B0609010101010101" pitchFamily="49" charset="-120"/>
                <a:ea typeface="文鼎標準宋體" panose="020B0609010101010101" pitchFamily="49" charset="-120"/>
              </a:rPr>
              <a:t>保護自己 尊重別人</a:t>
            </a:r>
          </a:p>
          <a:p>
            <a:endParaRPr lang="zh-TW" altLang="en-US" sz="4400" dirty="0">
              <a:latin typeface="文鼎標準宋體" panose="020B0609010101010101" pitchFamily="49" charset="-120"/>
              <a:ea typeface="文鼎標準宋體" panose="020B0609010101010101" pitchFamily="49" charset="-120"/>
            </a:endParaRPr>
          </a:p>
          <a:p>
            <a:pPr rtl="0"/>
            <a:endParaRPr lang="zh-TW" altLang="en-US" sz="4400" dirty="0">
              <a:latin typeface="文鼎標準宋體" panose="020B0609010101010101" pitchFamily="49" charset="-120"/>
              <a:ea typeface="文鼎標準宋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12" y="2693124"/>
            <a:ext cx="5039176" cy="356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0120" y="130628"/>
            <a:ext cx="6720840" cy="2155372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tx2">
                    <a:lumMod val="95000"/>
                    <a:lumOff val="5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資訊安全防身術</a:t>
            </a:r>
            <a:r>
              <a:rPr lang="zh-TW" altLang="en-US" sz="60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zh-TW" altLang="en-US" sz="60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endParaRPr lang="zh-TW" altLang="en-US" sz="6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02674"/>
            <a:ext cx="3553096" cy="370985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29505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0345" y="272142"/>
            <a:ext cx="6720840" cy="1632857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tx2">
                    <a:lumMod val="95000"/>
                    <a:lumOff val="5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資訊安全防身術</a:t>
            </a:r>
            <a:br>
              <a:rPr lang="zh-TW" altLang="en-US" sz="6000" dirty="0">
                <a:solidFill>
                  <a:schemeClr val="tx2">
                    <a:lumMod val="95000"/>
                    <a:lumOff val="5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</a:br>
            <a:endParaRPr lang="zh-TW" altLang="en-US" sz="6000" dirty="0">
              <a:solidFill>
                <a:schemeClr val="tx2">
                  <a:lumMod val="95000"/>
                  <a:lumOff val="5000"/>
                </a:schemeClr>
              </a:solidFill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64" y="1904999"/>
            <a:ext cx="3553096" cy="370985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電子郵件</a:t>
            </a:r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要過濾</a:t>
            </a:r>
          </a:p>
          <a:p>
            <a:r>
              <a:rPr lang="zh-TW" altLang="en-US" sz="32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不當網站不瀏覽</a:t>
            </a:r>
          </a:p>
          <a:p>
            <a:r>
              <a:rPr lang="zh-TW" altLang="en-US" sz="32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可疑</a:t>
            </a:r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訊息需求證</a:t>
            </a:r>
          </a:p>
          <a:p>
            <a:r>
              <a:rPr lang="zh-TW" altLang="en-US" sz="3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40744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4257" y="169817"/>
            <a:ext cx="6858000" cy="2037806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網路資料保護</a:t>
            </a:r>
            <a:br>
              <a:rPr lang="zh-TW" altLang="en-US" sz="60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</a:br>
            <a:endParaRPr lang="zh-TW" altLang="en-US" sz="6000" dirty="0">
              <a:solidFill>
                <a:schemeClr val="accent5">
                  <a:lumMod val="60000"/>
                  <a:lumOff val="40000"/>
                </a:schemeClr>
              </a:solidFill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49977" y="1985554"/>
            <a:ext cx="5930538" cy="401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4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花朵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227_TF03098890.potx" id="{9ACECFCF-4060-407F-812F-25A2B4A4E27A}" vid="{A305B89A-0B6D-4A44-92EF-80CA8A593012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藍色背景的紫色花朵 (寬螢幕)</Template>
  <TotalTime>61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文鼎新中黑</vt:lpstr>
      <vt:lpstr>文鼎標準宋體</vt:lpstr>
      <vt:lpstr>細明體</vt:lpstr>
      <vt:lpstr>新細明體</vt:lpstr>
      <vt:lpstr>Arial</vt:lpstr>
      <vt:lpstr>花朵 16X9</vt:lpstr>
      <vt:lpstr>資訊安全防身術</vt:lpstr>
      <vt:lpstr>資訊安全防身術 </vt:lpstr>
      <vt:lpstr>資訊安全防身術 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2019-09-17T02:13:11Z</dcterms:created>
  <dcterms:modified xsi:type="dcterms:W3CDTF">2019-10-01T02:14:42Z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