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1" r:id="rId4"/>
    <p:sldId id="27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8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2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2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8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40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8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40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1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376" y="326571"/>
            <a:ext cx="7276011" cy="1632857"/>
          </a:xfrm>
        </p:spPr>
        <p:txBody>
          <a:bodyPr rtlCol="0">
            <a:normAutofit/>
          </a:bodyPr>
          <a:lstStyle/>
          <a:p>
            <a:r>
              <a:rPr lang="zh-TW" altLang="en-US" sz="6000" dirty="0">
                <a:latin typeface="文鼎超顏楷" panose="020B0609010101010101" pitchFamily="49" charset="-120"/>
                <a:ea typeface="文鼎超顏楷" panose="020B0609010101010101" pitchFamily="49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0260" y="2417120"/>
            <a:ext cx="6492242" cy="522516"/>
          </a:xfrm>
        </p:spPr>
        <p:txBody>
          <a:bodyPr rtlCol="0">
            <a:noAutofit/>
          </a:bodyPr>
          <a:lstStyle/>
          <a:p>
            <a:r>
              <a:rPr lang="zh-TW" altLang="en-US" sz="2800" dirty="0"/>
              <a:t>保護自己 尊重</a:t>
            </a:r>
            <a:r>
              <a:rPr lang="zh-TW" altLang="en-US" sz="2800" dirty="0" smtClean="0"/>
              <a:t>別人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9" y="2560812"/>
            <a:ext cx="5752227" cy="407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400" dirty="0"/>
              <a:t>資訊安全防身術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939393" y="1905001"/>
            <a:ext cx="3600450" cy="4271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個人資料要保密</a:t>
            </a:r>
          </a:p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電腦不用要登出</a:t>
            </a:r>
          </a:p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防毒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軟體要更新</a:t>
            </a:r>
          </a:p>
          <a:p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智慧財產要尊重</a:t>
            </a:r>
          </a:p>
        </p:txBody>
      </p:sp>
      <p:pic>
        <p:nvPicPr>
          <p:cNvPr id="3" name="內容版面配置區 2" descr="Avabel Online Lista de Ex Skill Complet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146008"/>
            <a:ext cx="3600450" cy="3789947"/>
          </a:xfrm>
        </p:spPr>
      </p:pic>
    </p:spTree>
    <p:extLst>
      <p:ext uri="{BB962C8B-B14F-4D97-AF65-F5344CB8AC3E}">
        <p14:creationId xmlns:p14="http://schemas.microsoft.com/office/powerpoint/2010/main" val="4465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400" dirty="0"/>
              <a:t>資訊安全防身術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939393" y="1905001"/>
            <a:ext cx="3600450" cy="42719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不當網站不瀏覽</a:t>
            </a:r>
          </a:p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電子郵件要過濾</a:t>
            </a:r>
          </a:p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可疑訊息需求證</a:t>
            </a:r>
          </a:p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網路沉迷傷身心</a:t>
            </a:r>
            <a:endParaRPr lang="zh-TW" altLang="en-US" sz="3600" dirty="0">
              <a:solidFill>
                <a:schemeClr val="accent4">
                  <a:lumMod val="50000"/>
                </a:schemeClr>
              </a:solidFill>
              <a:latin typeface="文鼎超明" panose="020B0609010101010101" pitchFamily="49" charset="-120"/>
              <a:ea typeface="文鼎超明" panose="020B0609010101010101" pitchFamily="49" charset="-120"/>
            </a:endParaRPr>
          </a:p>
        </p:txBody>
      </p:sp>
      <p:pic>
        <p:nvPicPr>
          <p:cNvPr id="3" name="內容版面配置區 2" descr="Avabel Online Lista de Ex Skill Complet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146008"/>
            <a:ext cx="3600450" cy="3789947"/>
          </a:xfrm>
        </p:spPr>
      </p:pic>
    </p:spTree>
    <p:extLst>
      <p:ext uri="{BB962C8B-B14F-4D97-AF65-F5344CB8AC3E}">
        <p14:creationId xmlns:p14="http://schemas.microsoft.com/office/powerpoint/2010/main" val="33624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714500" y="431392"/>
            <a:ext cx="7543800" cy="1240654"/>
          </a:xfrm>
        </p:spPr>
        <p:txBody>
          <a:bodyPr>
            <a:normAutofit/>
          </a:bodyPr>
          <a:lstStyle/>
          <a:p>
            <a:r>
              <a:rPr lang="zh-TW" altLang="en-US" sz="4800" dirty="0"/>
              <a:t>網路資料保護</a:t>
            </a:r>
          </a:p>
        </p:txBody>
      </p:sp>
      <p:pic>
        <p:nvPicPr>
          <p:cNvPr id="7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0343" y="2207623"/>
            <a:ext cx="7106194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60</TotalTime>
  <Words>41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文鼎超明</vt:lpstr>
      <vt:lpstr>文鼎超顏楷</vt:lpstr>
      <vt:lpstr>新細明體</vt:lpstr>
      <vt:lpstr>Arial</vt:lpstr>
      <vt:lpstr>櫻花 16x9</vt:lpstr>
      <vt:lpstr>資訊安全防身術</vt:lpstr>
      <vt:lpstr> 資訊安全防身術</vt:lpstr>
      <vt:lpstr> 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10</cp:revision>
  <dcterms:created xsi:type="dcterms:W3CDTF">2019-09-17T02:15:18Z</dcterms:created>
  <dcterms:modified xsi:type="dcterms:W3CDTF">2019-10-01T02:15:38Z</dcterms:modified>
</cp:coreProperties>
</file>