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2" r:id="rId4"/>
    <p:sldId id="263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D"/>
    <a:srgbClr val="2C1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10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839" indent="0" algn="ctr" rtl="0">
              <a:buNone/>
              <a:defRPr sz="1500"/>
            </a:lvl2pPr>
            <a:lvl3pPr marL="685681" indent="0" algn="ctr" rtl="0">
              <a:buNone/>
              <a:defRPr sz="1350"/>
            </a:lvl3pPr>
            <a:lvl4pPr marL="1028522" indent="0" algn="ctr" rtl="0">
              <a:buNone/>
              <a:defRPr sz="1200"/>
            </a:lvl4pPr>
            <a:lvl5pPr marL="1371362" indent="0" algn="ctr" rtl="0">
              <a:buNone/>
              <a:defRPr sz="1200"/>
            </a:lvl5pPr>
            <a:lvl6pPr marL="1714205" indent="0" algn="ctr" rtl="0">
              <a:buNone/>
              <a:defRPr sz="1200"/>
            </a:lvl6pPr>
            <a:lvl7pPr marL="2057042" indent="0" algn="ctr" rtl="0">
              <a:buNone/>
              <a:defRPr sz="1200"/>
            </a:lvl7pPr>
            <a:lvl8pPr marL="2399880" indent="0" algn="ctr" rtl="0">
              <a:buNone/>
              <a:defRPr sz="1200"/>
            </a:lvl8pPr>
            <a:lvl9pPr marL="2742719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93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74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92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74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92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5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39" indent="0" algn="l" rtl="0">
              <a:buNone/>
              <a:defRPr sz="1050"/>
            </a:lvl2pPr>
            <a:lvl3pPr marL="685681" indent="0" algn="l" rtl="0">
              <a:buNone/>
              <a:defRPr sz="900"/>
            </a:lvl3pPr>
            <a:lvl4pPr marL="1028522" indent="0" algn="l" rtl="0">
              <a:buNone/>
              <a:defRPr sz="750"/>
            </a:lvl4pPr>
            <a:lvl5pPr marL="1371362" indent="0" algn="l" rtl="0">
              <a:buNone/>
              <a:defRPr sz="750"/>
            </a:lvl5pPr>
            <a:lvl6pPr marL="1714205" indent="0" algn="l" rtl="0">
              <a:buNone/>
              <a:defRPr sz="750"/>
            </a:lvl6pPr>
            <a:lvl7pPr marL="2057042" indent="0" algn="l" rtl="0">
              <a:buNone/>
              <a:defRPr sz="750"/>
            </a:lvl7pPr>
            <a:lvl8pPr marL="2399880" indent="0" algn="l" rtl="0">
              <a:buNone/>
              <a:defRPr sz="750"/>
            </a:lvl8pPr>
            <a:lvl9pPr marL="2742719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38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839" indent="0" algn="l" rtl="0">
              <a:buNone/>
              <a:defRPr sz="1050"/>
            </a:lvl2pPr>
            <a:lvl3pPr marL="685681" indent="0" algn="l" rtl="0">
              <a:buNone/>
              <a:defRPr sz="900"/>
            </a:lvl3pPr>
            <a:lvl4pPr marL="1028522" indent="0" algn="l" rtl="0">
              <a:buNone/>
              <a:defRPr sz="750"/>
            </a:lvl4pPr>
            <a:lvl5pPr marL="1371362" indent="0" algn="l" rtl="0">
              <a:buNone/>
              <a:defRPr sz="750"/>
            </a:lvl5pPr>
            <a:lvl6pPr marL="1714205" indent="0" algn="l" rtl="0">
              <a:buNone/>
              <a:defRPr sz="750"/>
            </a:lvl6pPr>
            <a:lvl7pPr marL="2057042" indent="0" algn="l" rtl="0">
              <a:buNone/>
              <a:defRPr sz="750"/>
            </a:lvl7pPr>
            <a:lvl8pPr marL="2399880" indent="0" algn="l" rtl="0">
              <a:buNone/>
              <a:defRPr sz="750"/>
            </a:lvl8pPr>
            <a:lvl9pPr marL="2742719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64" y="781413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39" indent="0" algn="l" rtl="0">
              <a:buNone/>
              <a:defRPr sz="2100"/>
            </a:lvl2pPr>
            <a:lvl3pPr marL="685681" indent="0" algn="l" rtl="0">
              <a:buNone/>
              <a:defRPr sz="1800"/>
            </a:lvl3pPr>
            <a:lvl4pPr marL="1028522" indent="0" algn="l" rtl="0">
              <a:buNone/>
              <a:defRPr sz="1500"/>
            </a:lvl4pPr>
            <a:lvl5pPr marL="1371362" indent="0" algn="l" rtl="0">
              <a:buNone/>
              <a:defRPr sz="1500"/>
            </a:lvl5pPr>
            <a:lvl6pPr marL="1714205" indent="0" algn="l" rtl="0">
              <a:buNone/>
              <a:defRPr sz="1500"/>
            </a:lvl6pPr>
            <a:lvl7pPr marL="2057042" indent="0" algn="l" rtl="0">
              <a:buNone/>
              <a:defRPr sz="1500"/>
            </a:lvl7pPr>
            <a:lvl8pPr marL="2399880" indent="0" algn="l" rtl="0">
              <a:buNone/>
              <a:defRPr sz="1500"/>
            </a:lvl8pPr>
            <a:lvl9pPr marL="2742719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36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39" indent="0" algn="l" rtl="0">
              <a:buNone/>
              <a:defRPr sz="1050"/>
            </a:lvl2pPr>
            <a:lvl3pPr marL="685681" indent="0" algn="l" rtl="0">
              <a:buNone/>
              <a:defRPr sz="900"/>
            </a:lvl3pPr>
            <a:lvl4pPr marL="1028522" indent="0" algn="l" rtl="0">
              <a:buNone/>
              <a:defRPr sz="750"/>
            </a:lvl4pPr>
            <a:lvl5pPr marL="1371362" indent="0" algn="l" rtl="0">
              <a:buNone/>
              <a:defRPr sz="750"/>
            </a:lvl5pPr>
            <a:lvl6pPr marL="1714205" indent="0" algn="l" rtl="0">
              <a:buNone/>
              <a:defRPr sz="750"/>
            </a:lvl6pPr>
            <a:lvl7pPr marL="2057042" indent="0" algn="l" rtl="0">
              <a:buNone/>
              <a:defRPr sz="750"/>
            </a:lvl7pPr>
            <a:lvl8pPr marL="2399880" indent="0" algn="l" rtl="0">
              <a:buNone/>
              <a:defRPr sz="750"/>
            </a:lvl8pPr>
            <a:lvl9pPr marL="2742719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7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839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7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839" indent="0" algn="l" rtl="0">
              <a:buNone/>
              <a:defRPr sz="1500" b="1"/>
            </a:lvl2pPr>
            <a:lvl3pPr marL="685681" indent="0" algn="l" rtl="0">
              <a:buNone/>
              <a:defRPr sz="1350" b="1"/>
            </a:lvl3pPr>
            <a:lvl4pPr marL="1028522" indent="0" algn="l" rtl="0">
              <a:buNone/>
              <a:defRPr sz="1200" b="1"/>
            </a:lvl4pPr>
            <a:lvl5pPr marL="1371362" indent="0" algn="l" rtl="0">
              <a:buNone/>
              <a:defRPr sz="1200" b="1"/>
            </a:lvl5pPr>
            <a:lvl6pPr marL="1714205" indent="0" algn="l" rtl="0">
              <a:buNone/>
              <a:defRPr sz="1200" b="1"/>
            </a:lvl6pPr>
            <a:lvl7pPr marL="2057042" indent="0" algn="l" rtl="0">
              <a:buNone/>
              <a:defRPr sz="1200" b="1"/>
            </a:lvl7pPr>
            <a:lvl8pPr marL="2399880" indent="0" algn="l" rtl="0">
              <a:buNone/>
              <a:defRPr sz="1200" b="1"/>
            </a:lvl8pPr>
            <a:lvl9pPr marL="2742719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90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839" indent="0" algn="l" rtl="0">
              <a:buNone/>
              <a:defRPr sz="1500" b="1"/>
            </a:lvl2pPr>
            <a:lvl3pPr marL="685681" indent="0" algn="l" rtl="0">
              <a:buNone/>
              <a:defRPr sz="1350" b="1"/>
            </a:lvl3pPr>
            <a:lvl4pPr marL="1028522" indent="0" algn="l" rtl="0">
              <a:buNone/>
              <a:defRPr sz="1200" b="1"/>
            </a:lvl4pPr>
            <a:lvl5pPr marL="1371362" indent="0" algn="l" rtl="0">
              <a:buNone/>
              <a:defRPr sz="1200" b="1"/>
            </a:lvl5pPr>
            <a:lvl6pPr marL="1714205" indent="0" algn="l" rtl="0">
              <a:buNone/>
              <a:defRPr sz="1200" b="1"/>
            </a:lvl6pPr>
            <a:lvl7pPr marL="2057042" indent="0" algn="l" rtl="0">
              <a:buNone/>
              <a:defRPr sz="1200" b="1"/>
            </a:lvl7pPr>
            <a:lvl8pPr marL="2399880" indent="0" algn="l" rtl="0">
              <a:buNone/>
              <a:defRPr sz="1200" b="1"/>
            </a:lvl8pPr>
            <a:lvl9pPr marL="2742719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90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10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2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39" indent="0" algn="l" rtl="0">
              <a:buNone/>
              <a:defRPr sz="1050"/>
            </a:lvl2pPr>
            <a:lvl3pPr marL="685681" indent="0" algn="l" rtl="0">
              <a:buNone/>
              <a:defRPr sz="900"/>
            </a:lvl3pPr>
            <a:lvl4pPr marL="1028522" indent="0" algn="l" rtl="0">
              <a:buNone/>
              <a:defRPr sz="750"/>
            </a:lvl4pPr>
            <a:lvl5pPr marL="1371362" indent="0" algn="l" rtl="0">
              <a:buNone/>
              <a:defRPr sz="750"/>
            </a:lvl5pPr>
            <a:lvl6pPr marL="1714205" indent="0" algn="l" rtl="0">
              <a:buNone/>
              <a:defRPr sz="750"/>
            </a:lvl6pPr>
            <a:lvl7pPr marL="2057042" indent="0" algn="l" rtl="0">
              <a:buNone/>
              <a:defRPr sz="750"/>
            </a:lvl7pPr>
            <a:lvl8pPr marL="2399880" indent="0" algn="l" rtl="0">
              <a:buNone/>
              <a:defRPr sz="750"/>
            </a:lvl8pPr>
            <a:lvl9pPr marL="2742719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41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3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39" indent="0" algn="l" rtl="0">
              <a:buNone/>
              <a:defRPr sz="1050"/>
            </a:lvl2pPr>
            <a:lvl3pPr marL="685681" indent="0" algn="l" rtl="0">
              <a:buNone/>
              <a:defRPr sz="900"/>
            </a:lvl3pPr>
            <a:lvl4pPr marL="1028522" indent="0" algn="l" rtl="0">
              <a:buNone/>
              <a:defRPr sz="750"/>
            </a:lvl4pPr>
            <a:lvl5pPr marL="1371362" indent="0" algn="l" rtl="0">
              <a:buNone/>
              <a:defRPr sz="750"/>
            </a:lvl5pPr>
            <a:lvl6pPr marL="1714205" indent="0" algn="l" rtl="0">
              <a:buNone/>
              <a:defRPr sz="750"/>
            </a:lvl6pPr>
            <a:lvl7pPr marL="2057042" indent="0" algn="l" rtl="0">
              <a:buNone/>
              <a:defRPr sz="750"/>
            </a:lvl7pPr>
            <a:lvl8pPr marL="2399880" indent="0" algn="l" rtl="0">
              <a:buNone/>
              <a:defRPr sz="750"/>
            </a:lvl8pPr>
            <a:lvl9pPr marL="2742719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43" y="2064328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83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39" indent="0" algn="l" rtl="0">
              <a:buNone/>
              <a:defRPr sz="1050"/>
            </a:lvl2pPr>
            <a:lvl3pPr marL="685681" indent="0" algn="l" rtl="0">
              <a:buNone/>
              <a:defRPr sz="900"/>
            </a:lvl3pPr>
            <a:lvl4pPr marL="1028522" indent="0" algn="l" rtl="0">
              <a:buNone/>
              <a:defRPr sz="750"/>
            </a:lvl4pPr>
            <a:lvl5pPr marL="1371362" indent="0" algn="l" rtl="0">
              <a:buNone/>
              <a:defRPr sz="750"/>
            </a:lvl5pPr>
            <a:lvl6pPr marL="1714205" indent="0" algn="l" rtl="0">
              <a:buNone/>
              <a:defRPr sz="750"/>
            </a:lvl6pPr>
            <a:lvl7pPr marL="2057042" indent="0" algn="l" rtl="0">
              <a:buNone/>
              <a:defRPr sz="750"/>
            </a:lvl7pPr>
            <a:lvl8pPr marL="2399880" indent="0" algn="l" rtl="0">
              <a:buNone/>
              <a:defRPr sz="750"/>
            </a:lvl8pPr>
            <a:lvl9pPr marL="2742719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40" y="2064328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39" indent="0" algn="l" rtl="0">
              <a:buNone/>
              <a:defRPr sz="1050"/>
            </a:lvl2pPr>
            <a:lvl3pPr marL="685681" indent="0" algn="l" rtl="0">
              <a:buNone/>
              <a:defRPr sz="900"/>
            </a:lvl3pPr>
            <a:lvl4pPr marL="1028522" indent="0" algn="l" rtl="0">
              <a:buNone/>
              <a:defRPr sz="750"/>
            </a:lvl4pPr>
            <a:lvl5pPr marL="1371362" indent="0" algn="l" rtl="0">
              <a:buNone/>
              <a:defRPr sz="750"/>
            </a:lvl5pPr>
            <a:lvl6pPr marL="1714205" indent="0" algn="l" rtl="0">
              <a:buNone/>
              <a:defRPr sz="750"/>
            </a:lvl6pPr>
            <a:lvl7pPr marL="2057042" indent="0" algn="l" rtl="0">
              <a:buNone/>
              <a:defRPr sz="750"/>
            </a:lvl7pPr>
            <a:lvl8pPr marL="2399880" indent="0" algn="l" rtl="0">
              <a:buNone/>
              <a:defRPr sz="750"/>
            </a:lvl8pPr>
            <a:lvl9pPr marL="2742719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46" y="2064328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39" indent="0" algn="l" rtl="0">
              <a:buNone/>
              <a:defRPr sz="1050"/>
            </a:lvl2pPr>
            <a:lvl3pPr marL="685681" indent="0" algn="l" rtl="0">
              <a:buNone/>
              <a:defRPr sz="900"/>
            </a:lvl3pPr>
            <a:lvl4pPr marL="1028522" indent="0" algn="l" rtl="0">
              <a:buNone/>
              <a:defRPr sz="750"/>
            </a:lvl4pPr>
            <a:lvl5pPr marL="1371362" indent="0" algn="l" rtl="0">
              <a:buNone/>
              <a:defRPr sz="750"/>
            </a:lvl5pPr>
            <a:lvl6pPr marL="1714205" indent="0" algn="l" rtl="0">
              <a:buNone/>
              <a:defRPr sz="750"/>
            </a:lvl6pPr>
            <a:lvl7pPr marL="2057042" indent="0" algn="l" rtl="0">
              <a:buNone/>
              <a:defRPr sz="750"/>
            </a:lvl7pPr>
            <a:lvl8pPr marL="2399880" indent="0" algn="l" rtl="0">
              <a:buNone/>
              <a:defRPr sz="750"/>
            </a:lvl8pPr>
            <a:lvl9pPr marL="2742719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561" indent="-260561" algn="l" defTabSz="685681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00" indent="-212563" algn="l" defTabSz="685681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102" indent="-171422" algn="l" defTabSz="685681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199940" indent="-171422" algn="l" defTabSz="68568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2779" indent="-171422" algn="l" defTabSz="68568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8052" y="875212"/>
            <a:ext cx="7004075" cy="903514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文鼎勘亭流" panose="020B0609010101010101" pitchFamily="49" charset="-120"/>
                <a:ea typeface="文鼎勘亭流" panose="020B0609010101010101" pitchFamily="49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28052" y="1778726"/>
            <a:ext cx="5143502" cy="9144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保護自己 尊重別人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2" y="2837329"/>
            <a:ext cx="4424083" cy="30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3" y="1216025"/>
            <a:ext cx="7543802" cy="121920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bg2">
                    <a:lumMod val="25000"/>
                  </a:schemeClr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保護自保護自己 尊重</a:t>
            </a:r>
            <a:r>
              <a:rPr lang="zh-TW" altLang="en-US" sz="6000" dirty="0">
                <a:solidFill>
                  <a:srgbClr val="F4F9FD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別人</a:t>
            </a:r>
            <a:r>
              <a:rPr lang="zh-TW" altLang="en-US" sz="6000" dirty="0">
                <a:solidFill>
                  <a:srgbClr val="F4F9FD"/>
                </a:solidFill>
              </a:rPr>
              <a:t>尊重別人</a:t>
            </a:r>
          </a:p>
        </p:txBody>
      </p:sp>
      <p:pic>
        <p:nvPicPr>
          <p:cNvPr id="6" name="內容版面配置區 5" descr="File:Online Survey Icon or logo.sv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1972491"/>
            <a:ext cx="4083776" cy="38052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7" y="1825625"/>
            <a:ext cx="4407267" cy="4187952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sz="4400" dirty="0">
                <a:solidFill>
                  <a:schemeClr val="accent4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個人資料要保密</a:t>
            </a:r>
          </a:p>
          <a:p>
            <a:r>
              <a:rPr lang="zh-TW" altLang="en-US" sz="4400" dirty="0">
                <a:solidFill>
                  <a:schemeClr val="accent4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電腦不用要登出</a:t>
            </a:r>
          </a:p>
          <a:p>
            <a:r>
              <a:rPr lang="zh-TW" altLang="en-US" sz="4400" dirty="0">
                <a:solidFill>
                  <a:schemeClr val="accent4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防毒軟體要更新</a:t>
            </a:r>
          </a:p>
          <a:p>
            <a:r>
              <a:rPr lang="zh-TW" altLang="en-US" sz="4400" dirty="0">
                <a:solidFill>
                  <a:schemeClr val="accent4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2379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49" y="1532708"/>
            <a:ext cx="7543802" cy="1219200"/>
          </a:xfrm>
        </p:spPr>
        <p:txBody>
          <a:bodyPr>
            <a:normAutofit fontScale="90000"/>
          </a:bodyPr>
          <a:lstStyle/>
          <a:p>
            <a:r>
              <a:rPr lang="zh-TW" altLang="en-US" sz="8000" dirty="0">
                <a:solidFill>
                  <a:schemeClr val="accent3">
                    <a:lumMod val="60000"/>
                    <a:lumOff val="4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資訊安全防身術</a:t>
            </a:r>
            <a:br>
              <a:rPr lang="zh-TW" altLang="en-US" sz="8000" dirty="0">
                <a:solidFill>
                  <a:schemeClr val="accent3">
                    <a:lumMod val="60000"/>
                    <a:lumOff val="4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</a:br>
            <a:endParaRPr lang="zh-TW" altLang="en-US" sz="8000" dirty="0">
              <a:solidFill>
                <a:schemeClr val="accent3">
                  <a:lumMod val="60000"/>
                  <a:lumOff val="40000"/>
                </a:schemeClr>
              </a:solidFill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pic>
        <p:nvPicPr>
          <p:cNvPr id="6" name="內容版面配置區 5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467537"/>
            <a:ext cx="3716337" cy="290400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不當網站不瀏覽</a:t>
            </a:r>
          </a:p>
          <a:p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電子郵件要過濾</a:t>
            </a:r>
          </a:p>
          <a:p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可疑訊息需求證</a:t>
            </a:r>
          </a:p>
          <a:p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1868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4225" y="304800"/>
            <a:ext cx="7543802" cy="1219200"/>
          </a:xfrm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024743"/>
            <a:ext cx="8825034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61</TotalTime>
  <Words>50</Words>
  <Application>Microsoft Office PowerPoint</Application>
  <PresentationFormat>如螢幕大小 (4:3)</PresentationFormat>
  <Paragraphs>14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文鼎勘亭流</vt:lpstr>
      <vt:lpstr>文鼎細行楷</vt:lpstr>
      <vt:lpstr>文鼎超顏楷</vt:lpstr>
      <vt:lpstr>文鼎疊圓體</vt:lpstr>
      <vt:lpstr>微軟正黑體</vt:lpstr>
      <vt:lpstr>標楷體</vt:lpstr>
      <vt:lpstr>Arial</vt:lpstr>
      <vt:lpstr>大自然插畫 16X9</vt:lpstr>
      <vt:lpstr>資訊安全防身術</vt:lpstr>
      <vt:lpstr>保護自保護自己 尊重別人尊重別人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標題及含清單的內容版面配置</dc:title>
  <dc:creator>Windows 使用者</dc:creator>
  <cp:lastModifiedBy>Windows 使用者</cp:lastModifiedBy>
  <cp:revision>8</cp:revision>
  <dcterms:created xsi:type="dcterms:W3CDTF">2019-09-17T02:11:17Z</dcterms:created>
  <dcterms:modified xsi:type="dcterms:W3CDTF">2019-10-01T02:14:41Z</dcterms:modified>
</cp:coreProperties>
</file>