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2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C"/>
    <a:srgbClr val="F08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34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9-24T10:00:07.554" idx="1">
    <p:pos x="10" y="10"/>
    <p:text>cdfd</p:text>
    <p:extLst>
      <p:ext uri="{C676402C-5697-4E1C-873F-D02D1690AC5C}">
        <p15:threadingInfo xmlns:p15="http://schemas.microsoft.com/office/powerpoint/2012/main" timeZoneBias="-480"/>
      </p:ext>
    </p:extLst>
  </p:cm>
  <p:cm authorId="1" dt="2019-09-24T10:00:13.569" idx="2">
    <p:pos x="10" y="146"/>
    <p:text>bhjb  .3</p:text>
    <p:extLst>
      <p:ext uri="{C676402C-5697-4E1C-873F-D02D1690AC5C}">
        <p15:threadingInfo xmlns:p15="http://schemas.microsoft.com/office/powerpoint/2012/main" timeZoneBias="-480">
          <p15:parentCm authorId="1" idx="1"/>
        </p15:threadingInfo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10/1/2019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2019/10/1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anchor="b">
            <a:normAutofit/>
          </a:bodyPr>
          <a:lstStyle>
            <a:lvl1pPr algn="ctr" latinLnBrk="0">
              <a:defRPr lang="zh-TW" sz="48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2000" cap="none" baseline="0">
                <a:solidFill>
                  <a:schemeClr val="bg1"/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340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>
                <a:solidFill>
                  <a:schemeClr val="bg1"/>
                </a:solidFill>
              </a:defRPr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anchor="b">
            <a:normAutofit/>
          </a:bodyPr>
          <a:lstStyle>
            <a:lvl1pPr latinLnBrk="0">
              <a:defRPr lang="zh-TW" sz="340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 latinLnBrk="0">
              <a:buNone/>
              <a:defRPr lang="zh-TW" sz="3200">
                <a:solidFill>
                  <a:schemeClr val="tx2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>
                <a:solidFill>
                  <a:schemeClr val="bg1"/>
                </a:solidFill>
              </a:defRPr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2400" cap="none" baseline="0">
                <a:solidFill>
                  <a:schemeClr val="tx2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的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5200" b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t>2019/10/1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200" b="0" cap="none" baseline="0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800"/>
            </a:lvl1pPr>
            <a:lvl2pPr latinLnBrk="0">
              <a:defRPr lang="zh-TW" sz="1600"/>
            </a:lvl2pPr>
            <a:lvl3pPr latinLnBrk="0">
              <a:defRPr lang="zh-TW" sz="1400"/>
            </a:lvl3pPr>
            <a:lvl4pPr latinLnBrk="0">
              <a:defRPr lang="zh-TW" sz="1200"/>
            </a:lvl4pPr>
            <a:lvl5pPr latinLnBrk="0">
              <a:defRPr lang="zh-TW" sz="1200"/>
            </a:lvl5pPr>
            <a:lvl6pPr latinLnBrk="0">
              <a:defRPr lang="zh-TW" sz="1200"/>
            </a:lvl6pPr>
            <a:lvl7pPr latinLnBrk="0">
              <a:defRPr lang="zh-TW" sz="1200"/>
            </a:lvl7pPr>
            <a:lvl8pPr latinLnBrk="0">
              <a:defRPr lang="zh-TW" sz="1200"/>
            </a:lvl8pPr>
            <a:lvl9pPr latinLnBrk="0">
              <a:defRPr lang="zh-TW"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200" b="0" cap="none" baseline="0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800"/>
            </a:lvl1pPr>
            <a:lvl2pPr latinLnBrk="0">
              <a:defRPr lang="zh-TW" sz="1600"/>
            </a:lvl2pPr>
            <a:lvl3pPr latinLnBrk="0">
              <a:defRPr lang="zh-TW" sz="1400"/>
            </a:lvl3pPr>
            <a:lvl4pPr latinLnBrk="0">
              <a:defRPr lang="zh-TW" sz="1200"/>
            </a:lvl4pPr>
            <a:lvl5pPr latinLnBrk="0">
              <a:defRPr lang="zh-TW" sz="1200"/>
            </a:lvl5pPr>
            <a:lvl6pPr latinLnBrk="0">
              <a:defRPr lang="zh-TW" sz="1200"/>
            </a:lvl6pPr>
            <a:lvl7pPr latinLnBrk="0">
              <a:defRPr lang="zh-TW" sz="1200"/>
            </a:lvl7pPr>
            <a:lvl8pPr latinLnBrk="0">
              <a:defRPr lang="zh-TW" sz="1200"/>
            </a:lvl8pPr>
            <a:lvl9pPr latinLnBrk="0">
              <a:defRPr lang="zh-TW"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2019/10/1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2019/10/1</a:t>
            </a:fld>
            <a:endParaRPr lang="zh-TW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  <a:p>
            <a:pPr lvl="5"/>
            <a:r>
              <a:rPr lang="zh-TW" dirty="0"/>
              <a:t>第六層</a:t>
            </a:r>
          </a:p>
          <a:p>
            <a:pPr lvl="6"/>
            <a:r>
              <a:rPr lang="zh-TW" dirty="0"/>
              <a:t>第七層</a:t>
            </a:r>
          </a:p>
          <a:p>
            <a:pPr lvl="7"/>
            <a:r>
              <a:rPr lang="zh-TW" dirty="0"/>
              <a:t>第八層</a:t>
            </a:r>
          </a:p>
          <a:p>
            <a:pPr lvl="8"/>
            <a:r>
              <a:rPr lang="zh-TW" dirty="0"/>
              <a:t>第九層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8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altLang="zh-TW" smtClean="0"/>
              <a:pPr/>
              <a:t>10/1/2019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800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8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" pitchFamily="2" charset="2"/>
        <a:buChar char="§"/>
        <a:defRPr lang="zh-TW" sz="20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80000"/>
        <a:buFont typeface="Wingdings" pitchFamily="2" charset="2"/>
        <a:buChar char="§"/>
        <a:defRPr lang="zh-TW" sz="18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lang="zh-TW" sz="16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lang="zh-TW" sz="14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lang="zh-TW" sz="14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zh-TW" sz="14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zh-TW" sz="140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zh-TW" sz="140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zh-TW" sz="140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1887" y="535577"/>
            <a:ext cx="8556170" cy="1345475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資訊安全防身術資訊安全防身術</a:t>
            </a:r>
            <a:endParaRPr lang="zh-TW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1089559" y="2063932"/>
            <a:ext cx="6858002" cy="418012"/>
          </a:xfrm>
        </p:spPr>
        <p:txBody>
          <a:bodyPr/>
          <a:lstStyle/>
          <a:p>
            <a:r>
              <a:rPr lang="zh-TW" altLang="en-US" dirty="0">
                <a:solidFill>
                  <a:schemeClr val="accent6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保護自己 尊重別人</a:t>
            </a:r>
            <a:endParaRPr lang="zh-TW" dirty="0">
              <a:solidFill>
                <a:schemeClr val="accent6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554" y="3250143"/>
            <a:ext cx="3364523" cy="2383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1888700"/>
            <a:ext cx="3429000" cy="4123944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個人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資料要保密</a:t>
            </a:r>
          </a:p>
          <a:p>
            <a:pPr marL="45720" indent="0">
              <a:buNone/>
            </a:pP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電腦不用要登出</a:t>
            </a:r>
          </a:p>
          <a:p>
            <a:pPr marL="45720" indent="0">
              <a:buNone/>
            </a:pP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防毒軟體要更新</a:t>
            </a:r>
          </a:p>
          <a:p>
            <a:pPr marL="45720" indent="0">
              <a:buNone/>
            </a:pP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智慧財產要尊重</a:t>
            </a:r>
          </a:p>
          <a:p>
            <a:endParaRPr lang="zh-TW" altLang="en-US" dirty="0"/>
          </a:p>
        </p:txBody>
      </p:sp>
      <p:pic>
        <p:nvPicPr>
          <p:cNvPr id="6" name="圖片 5" descr="File:Gnome-computer.svg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733" y="2260625"/>
            <a:ext cx="2794939" cy="279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1035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831353"/>
          </a:xfrm>
        </p:spPr>
        <p:txBody>
          <a:bodyPr>
            <a:noAutofit/>
          </a:bodyPr>
          <a:lstStyle/>
          <a:p>
            <a:r>
              <a:rPr lang="zh-TW" altLang="en-US" sz="6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 smtClean="0"/>
              <a:t>網路</a:t>
            </a:r>
            <a:r>
              <a:rPr lang="zh-TW" altLang="en-US" dirty="0"/>
              <a:t>沉迷傷身心</a:t>
            </a:r>
          </a:p>
        </p:txBody>
      </p:sp>
      <p:pic>
        <p:nvPicPr>
          <p:cNvPr id="6" name="圖片 5" descr="File:Gnome-computer.svg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739" y="1643271"/>
            <a:ext cx="3544816" cy="354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277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網路資料保護</a:t>
            </a:r>
          </a:p>
        </p:txBody>
      </p:sp>
      <p:pic>
        <p:nvPicPr>
          <p:cNvPr id="5" name="圖片 4" descr="Public Domain Clip Art Image | Laptop computer | ID: 13539941428198 | PublicDomainFiles.com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25" y="1700784"/>
            <a:ext cx="8318723" cy="4859042"/>
          </a:xfrm>
          <a:prstGeom prst="rect">
            <a:avLst/>
          </a:prstGeom>
        </p:spPr>
      </p:pic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77009" y="2310383"/>
            <a:ext cx="5764695" cy="244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63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4264BA5-BE9F-44D2-9B86-8E00ED566E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內含山巒日出相片的藍色橫紋簡報 (寬螢幕)</Template>
  <TotalTime>67</TotalTime>
  <Words>46</Words>
  <Application>Microsoft Office PowerPoint</Application>
  <PresentationFormat>如螢幕大小 (4:3)</PresentationFormat>
  <Paragraphs>13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Euphemia</vt:lpstr>
      <vt:lpstr>文鼎超黑</vt:lpstr>
      <vt:lpstr>文鼎疊圓體</vt:lpstr>
      <vt:lpstr>清松手寫體1</vt:lpstr>
      <vt:lpstr>清松手寫體2</vt:lpstr>
      <vt:lpstr>微軟正黑體</vt:lpstr>
      <vt:lpstr>新細明體</vt:lpstr>
      <vt:lpstr>Arial</vt:lpstr>
      <vt:lpstr>Corbel</vt:lpstr>
      <vt:lpstr>Wingdings</vt:lpstr>
      <vt:lpstr>Banded Design Blue 16x9</vt:lpstr>
      <vt:lpstr>資訊安全防身術資訊安全防身術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keywords/>
  <cp:lastModifiedBy>Windows 使用者</cp:lastModifiedBy>
  <cp:revision>8</cp:revision>
  <dcterms:created xsi:type="dcterms:W3CDTF">2019-09-17T02:11:04Z</dcterms:created>
  <dcterms:modified xsi:type="dcterms:W3CDTF">2019-10-01T02:16:21Z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TC028952539991</vt:lpwstr>
  </property>
</Properties>
</file>