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FA356F-C58E-4E77-95B6-B4606497C919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2019年10月1日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670538C-7C4E-496A-9A79-45EEB9F7CA0C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6C1AB1-D682-4F2C-8579-D9DF0DCC07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D849-D3D9-432B-B53D-1A6CCDCA607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2076D6-C2DD-40B5-BC15-E0131BC82D7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0" name="頁尾預留位置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9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BD6184-C7EE-4349-8B91-0F174823F1B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CC32D6-F688-4488-8544-1FF6CE06975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6972300" y="846667"/>
            <a:ext cx="1371600" cy="5554133"/>
          </a:xfrm>
        </p:spPr>
        <p:txBody>
          <a:bodyPr vert="eaVert" rtlCol="0"/>
          <a:lstStyle/>
          <a:p>
            <a:pPr rtl="0"/>
            <a:r>
              <a:rPr lang="zh-TW" altLang="en-US" dirty="0" smtClean="0"/>
              <a:t>按一下以編輯母片標題</a:t>
            </a:r>
            <a:br>
              <a:rPr lang="zh-TW" altLang="en-US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ABC3BA-4697-414B-B8BB-246FC0A219F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3F17B-A54A-4559-95C0-9499358891F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夏季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秋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冬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06973B-E614-4AF4-8F50-6DA5C52E76C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B39B28-7C86-4508-A46D-A436AA2EB55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4A97C1-38C8-4612-B9DB-3FE0A81744D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C7769D8-8ECE-4BE8-A291-06C6700FDE3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</a:defRPr>
            </a:lvl1pPr>
          </a:lstStyle>
          <a:p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15291" y="499775"/>
            <a:ext cx="6113418" cy="128983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</a:t>
            </a: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6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6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</a:t>
            </a:r>
            <a:r>
              <a:rPr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</a:t>
            </a:r>
            <a:r>
              <a:rPr lang="zh-TW" altLang="en-US" sz="6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3120" y="1789611"/>
            <a:ext cx="4937760" cy="783772"/>
          </a:xfrm>
        </p:spPr>
        <p:txBody>
          <a:bodyPr>
            <a:normAutofit/>
          </a:bodyPr>
          <a:lstStyle/>
          <a:p>
            <a:r>
              <a:rPr lang="zh-TW" altLang="en-US" sz="4600" dirty="0">
                <a:latin typeface="標楷體" panose="03000509000000000000" pitchFamily="65" charset="-120"/>
                <a:ea typeface="標楷體" panose="03000509000000000000" pitchFamily="65" charset="-120"/>
              </a:rPr>
              <a:t>保護</a:t>
            </a:r>
            <a:r>
              <a:rPr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自己尊重</a:t>
            </a:r>
            <a:r>
              <a:rPr lang="zh-TW" altLang="en-US" sz="4600" dirty="0">
                <a:latin typeface="標楷體" panose="03000509000000000000" pitchFamily="65" charset="-120"/>
                <a:ea typeface="標楷體" panose="03000509000000000000" pitchFamily="65" charset="-120"/>
              </a:rPr>
              <a:t>別人</a:t>
            </a:r>
          </a:p>
          <a:p>
            <a:endParaRPr lang="zh-TW" altLang="en-US" sz="3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6" y="2351315"/>
            <a:ext cx="4532811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sz="6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</a:t>
            </a: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6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6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</a:t>
            </a:r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</a:t>
            </a:r>
            <a:r>
              <a:rPr lang="zh-TW" altLang="en-US" sz="6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術</a:t>
            </a:r>
            <a:endParaRPr lang="zh-TW" altLang="en-US" sz="6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551526"/>
            <a:ext cx="3615146" cy="335514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23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</a:t>
            </a: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6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6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</a:t>
            </a:r>
            <a:r>
              <a:rPr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551526"/>
            <a:ext cx="3615146" cy="335514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2040" y="2057399"/>
            <a:ext cx="3634740" cy="4343401"/>
          </a:xfrm>
        </p:spPr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/>
              <a:t>網路沉迷傷身心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2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1600" y="1659582"/>
            <a:ext cx="92456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四季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88_TF04001541.potx" id="{05B78448-A79F-4ED1-BFA9-FF6E50C8C1C9}" vid="{7E264B62-729F-4B0A-B4BF-B506F9B5C055}"/>
    </a:ext>
  </a:extLst>
</a:theme>
</file>

<file path=ppt/theme/theme2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44</Words>
  <Application>Microsoft Office PowerPoint</Application>
  <PresentationFormat>如螢幕大小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JhengHei UI</vt:lpstr>
      <vt:lpstr>細明體</vt:lpstr>
      <vt:lpstr>標楷體</vt:lpstr>
      <vt:lpstr>Wingdings</vt:lpstr>
      <vt:lpstr>四季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7</cp:revision>
  <dcterms:created xsi:type="dcterms:W3CDTF">2019-09-17T02:11:29Z</dcterms:created>
  <dcterms:modified xsi:type="dcterms:W3CDTF">2019-10-01T02:14:50Z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