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33CC"/>
    <a:srgbClr val="00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904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3A48FA0-F8F6-4FB2-93AD-43AAD591C2E1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2019/10/1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D8C5B1A9-79FD-4824-9906-B2541DB3F8C1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34A4844B-5D5D-4D8E-9E71-6B297DF4019B}" type="slidenum">
              <a:rPr lang="en-US" altLang="zh-TW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 rtlCol="0">
            <a:noAutofit/>
          </a:bodyPr>
          <a:lstStyle>
            <a:lvl1pPr algn="l" rtl="0">
              <a:defRPr sz="4051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88" baseline="0">
                <a:solidFill>
                  <a:schemeClr val="bg2">
                    <a:lumMod val="75000"/>
                  </a:schemeClr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替代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rtlCol="0" anchor="b">
            <a:noAutofit/>
          </a:bodyPr>
          <a:lstStyle>
            <a:lvl1pPr algn="l" rtl="0">
              <a:defRPr sz="3001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2" name="日期預留位置 3"/>
          <p:cNvSpPr>
            <a:spLocks noGrp="1"/>
          </p:cNvSpPr>
          <p:nvPr>
            <p:ph type="dt" sz="half" idx="1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rtlCol="0" anchor="b">
            <a:normAutofit/>
          </a:bodyPr>
          <a:lstStyle>
            <a:lvl1pPr algn="l" rtl="0">
              <a:defRPr sz="3601" b="0" cap="none" baseline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1500" cap="all" spc="188" baseline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 rtlCol="0">
            <a:normAutofit/>
          </a:bodyPr>
          <a:lstStyle>
            <a:lvl1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 rtlCol="0">
            <a:normAutofit/>
          </a:bodyPr>
          <a:lstStyle>
            <a:lvl1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18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 rtlCol="0">
            <a:normAutofit/>
          </a:bodyPr>
          <a:lstStyle>
            <a:lvl1pPr algn="l" rtl="0"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05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05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18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 rtlCol="0">
            <a:normAutofit/>
          </a:bodyPr>
          <a:lstStyle>
            <a:lvl1pPr algn="l" rtl="0"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05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05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11" name="投影片編號預留位置 5"/>
          <p:cNvSpPr>
            <a:spLocks noGrp="1"/>
          </p:cNvSpPr>
          <p:nvPr>
            <p:ph type="sldNum" sz="quarter" idx="13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7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3001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 rtlCol="0">
            <a:normAutofit/>
          </a:bodyPr>
          <a:lstStyle>
            <a:lvl1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2" name="日期預留位置 3"/>
          <p:cNvSpPr>
            <a:spLocks noGrp="1"/>
          </p:cNvSpPr>
          <p:nvPr>
            <p:ph type="dt" sz="half" idx="1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3001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11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 cap="all" baseline="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3001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600"/>
        </a:spcBef>
        <a:buFont typeface="Century" pitchFamily="18" charset="0"/>
        <a:buChar char="–"/>
        <a:defRPr sz="15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720282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3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269068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543461" indent="-171496" algn="l" defTabSz="685983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855" indent="-171496" algn="l" defTabSz="685983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2248" indent="-171496" algn="l" defTabSz="685983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6641" indent="-171496" algn="l" defTabSz="685983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631128" cy="1152128"/>
          </a:xfrm>
        </p:spPr>
        <p:txBody>
          <a:bodyPr/>
          <a:lstStyle/>
          <a:p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/>
            </a:r>
            <a:b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7200" i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60454" y="2060848"/>
            <a:ext cx="5373499" cy="990600"/>
          </a:xfrm>
        </p:spPr>
        <p:txBody>
          <a:bodyPr>
            <a:normAutofit/>
          </a:bodyPr>
          <a:lstStyle/>
          <a:p>
            <a:r>
              <a:rPr lang="zh-TW" altLang="en-US" sz="4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91" y="2852936"/>
            <a:ext cx="4788024" cy="33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9" y="116632"/>
            <a:ext cx="6769740" cy="1143000"/>
          </a:xfrm>
        </p:spPr>
        <p:txBody>
          <a:bodyPr>
            <a:normAutofit/>
          </a:bodyPr>
          <a:lstStyle/>
          <a:p>
            <a:r>
              <a:rPr lang="zh-TW" altLang="en-US" sz="7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074769" cy="376067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27304" y="1259632"/>
            <a:ext cx="4741817" cy="4320480"/>
          </a:xfrm>
        </p:spPr>
        <p:txBody>
          <a:bodyPr>
            <a:noAutofit/>
          </a:bodyPr>
          <a:lstStyle/>
          <a:p>
            <a:endParaRPr lang="zh-TW" altLang="en-US" sz="5000" dirty="0"/>
          </a:p>
          <a:p>
            <a:r>
              <a:rPr lang="zh-TW" altLang="en-US" sz="4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電腦</a:t>
            </a:r>
            <a:r>
              <a:rPr lang="zh-TW" altLang="en-U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不用要登出</a:t>
            </a:r>
          </a:p>
          <a:p>
            <a:r>
              <a:rPr lang="zh-TW" altLang="en-U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</a:t>
            </a:r>
            <a:r>
              <a:rPr lang="zh-TW" altLang="en-US" sz="4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尊重</a:t>
            </a:r>
            <a:endParaRPr lang="en-US" altLang="zh-TW" sz="48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4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個人</a:t>
            </a:r>
            <a:r>
              <a:rPr lang="zh-TW" altLang="en-US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資料要保密</a:t>
            </a:r>
          </a:p>
          <a:p>
            <a:endParaRPr lang="zh-TW" altLang="en-US" sz="48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1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9" y="116632"/>
            <a:ext cx="6769740" cy="1143000"/>
          </a:xfrm>
        </p:spPr>
        <p:txBody>
          <a:bodyPr>
            <a:normAutofit/>
          </a:bodyPr>
          <a:lstStyle/>
          <a:p>
            <a:r>
              <a:rPr lang="zh-TW" altLang="en-US" sz="7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074769" cy="376067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060848"/>
            <a:ext cx="4392488" cy="3328624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r>
              <a:rPr lang="zh-TW" altLang="en-US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電子郵件要過濾</a:t>
            </a:r>
          </a:p>
          <a:p>
            <a:r>
              <a:rPr lang="zh-TW" altLang="en-US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可疑訊息需求證</a:t>
            </a:r>
          </a:p>
          <a:p>
            <a:r>
              <a:rPr lang="zh-TW" altLang="en-US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0572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337692" cy="1143000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3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3594" y="2060848"/>
            <a:ext cx="7398568" cy="41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木紋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4_TF02801115.potx" id="{6F8851A3-D50B-48D4-AF1F-7B564263892C}" vid="{BCD9B683-2F06-43D0-9074-F7814A067A0F}"/>
    </a:ext>
  </a:extLst>
</a:theme>
</file>

<file path=ppt/theme/theme2.xml><?xml version="1.0" encoding="utf-8"?>
<a:theme xmlns:a="http://schemas.openxmlformats.org/drawingml/2006/main" name="Office 佈景主題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木紋風格簡報 (寬螢幕)</Template>
  <TotalTime>61</TotalTime>
  <Words>42</Words>
  <Application>Microsoft Office PowerPoint</Application>
  <PresentationFormat>如螢幕大小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清松手寫體1</vt:lpstr>
      <vt:lpstr>清松手寫體2</vt:lpstr>
      <vt:lpstr>細明體</vt:lpstr>
      <vt:lpstr>Arial</vt:lpstr>
      <vt:lpstr>Century</vt:lpstr>
      <vt:lpstr>木紋 16X9</vt:lpstr>
      <vt:lpstr> 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8</cp:revision>
  <dcterms:created xsi:type="dcterms:W3CDTF">2019-09-17T02:12:14Z</dcterms:created>
  <dcterms:modified xsi:type="dcterms:W3CDTF">2019-10-01T02:15:35Z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