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377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95E4B5B-EECB-4CCE-B14E-72EC0048F792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2019年10月1日</a:t>
            </a:fld>
            <a:endParaRPr 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EA21AD-3BA7-4B49-9DF1-2171993A8011}" type="slidenum">
              <a:rPr lang="en-US" altLang="zh-TW" smtClean="0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68B6CCD-84AA-4278-94C5-CE09824474AE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 smtClean="0"/>
              <a:t>按一下以編輯母片文字樣式</a:t>
            </a:r>
          </a:p>
          <a:p>
            <a:pPr lvl="1" rtl="0"/>
            <a:r>
              <a:rPr lang="zh-TW" altLang="en-US" dirty="0" smtClean="0"/>
              <a:t>第二層</a:t>
            </a:r>
          </a:p>
          <a:p>
            <a:pPr lvl="2" rtl="0"/>
            <a:r>
              <a:rPr lang="zh-TW" altLang="en-US" dirty="0" smtClean="0"/>
              <a:t>第三層</a:t>
            </a:r>
          </a:p>
          <a:p>
            <a:pPr lvl="3" rtl="0"/>
            <a:r>
              <a:rPr lang="zh-TW" altLang="en-US" dirty="0" smtClean="0"/>
              <a:t>第四層</a:t>
            </a:r>
          </a:p>
          <a:p>
            <a:pPr lvl="4" rtl="0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9F669046-D62F-49D8-96B7-3C014DC234D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751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986788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2803024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031555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4906296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26413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5479194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BCD9-4569-4971-889A-BDE2777113FD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9983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73697-9319-4778-8E37-737109EEF40F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20180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7491898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03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7175242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2458517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BA71-FF78-468D-A405-5BDF9D738843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59545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1568-09D6-48A4-BA4E-3FAA79BD9350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73212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F063D-699A-452F-9812-335BA569676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38195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4724689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grpSp>
        <p:nvGrpSpPr>
          <p:cNvPr id="13" name="群組 12" descr="投影片右側的一朵花"/>
          <p:cNvGrpSpPr/>
          <p:nvPr userDrawn="1"/>
        </p:nvGrpSpPr>
        <p:grpSpPr bwMode="gray">
          <a:xfrm>
            <a:off x="8342710" y="4051302"/>
            <a:ext cx="723911" cy="2807461"/>
            <a:chOff x="11123612" y="4051301"/>
            <a:chExt cx="965215" cy="2807461"/>
          </a:xfrm>
        </p:grpSpPr>
        <p:sp>
          <p:nvSpPr>
            <p:cNvPr id="14" name="手繪多邊形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線條 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手繪多邊形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18" name="手繪多邊形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19" name="手繪多邊形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20" name="手繪多邊形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21" name="手繪多邊形 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22" name="手繪多邊形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</p:grpSp>
      <p:grpSp>
        <p:nvGrpSpPr>
          <p:cNvPr id="23" name="群組 22" descr="投影片左側的好幾朵花"/>
          <p:cNvGrpSpPr/>
          <p:nvPr userDrawn="1"/>
        </p:nvGrpSpPr>
        <p:grpSpPr bwMode="gray">
          <a:xfrm>
            <a:off x="33338" y="1370014"/>
            <a:ext cx="898922" cy="5487987"/>
            <a:chOff x="44450" y="1370013"/>
            <a:chExt cx="1198563" cy="5487987"/>
          </a:xfrm>
        </p:grpSpPr>
        <p:sp>
          <p:nvSpPr>
            <p:cNvPr id="24" name="手繪多邊形 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25" name="線條 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26" name="手繪多邊形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27" name="手繪多邊形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28" name="手繪多邊形 27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29" name="手繪多邊形 28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30" name="手繪多邊形 29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31" name="手繪多邊形 30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32" name="線條 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33" name="手繪多邊形 32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34" name="手繪多邊形 33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35" name="手繪多邊形 34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41" name="線條 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grpSp>
          <p:nvGrpSpPr>
            <p:cNvPr id="43" name="群組 42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66" name="手繪多邊形 65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7" name="手繪多邊形 66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44" name="橢圓​​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45" name="手繪多邊形 44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46" name="手繪多邊形 45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47" name="手繪多邊形 46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48" name="手繪多邊形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49" name="手繪多邊形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50" name="手繪多邊形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51" name="橢圓​​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sp>
          <p:nvSpPr>
            <p:cNvPr id="52" name="手繪多邊形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細明體" panose="02020509000000000000" pitchFamily="49" charset="-120"/>
              </a:endParaRPr>
            </a:p>
          </p:txBody>
        </p:sp>
        <p:grpSp>
          <p:nvGrpSpPr>
            <p:cNvPr id="53" name="群組 52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60" name="手繪多邊形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1" name="線條 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2" name="手繪多邊形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3" name="手繪多邊形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4" name="手繪多邊形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5" name="橢圓​​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zh-TW" altLang="en-US" sz="1800" dirty="0">
                  <a:latin typeface="細明體" panose="02020509000000000000" pitchFamily="49" charset="-120"/>
                </a:endParaRPr>
              </a:p>
            </p:txBody>
          </p:sp>
        </p:grpSp>
        <p:grpSp>
          <p:nvGrpSpPr>
            <p:cNvPr id="54" name="群組 53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55" name="手繪多邊形 54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6" name="手繪多邊形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7" name="手繪多邊形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8" name="手繪多邊形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9" name="手繪多邊形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800" dirty="0">
                  <a:latin typeface="細明體" panose="02020509000000000000" pitchFamily="49" charset="-12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957043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55387" y="795314"/>
            <a:ext cx="6064315" cy="1268617"/>
          </a:xfrm>
        </p:spPr>
        <p:txBody>
          <a:bodyPr>
            <a:normAutofit/>
          </a:bodyPr>
          <a:lstStyle/>
          <a:p>
            <a:r>
              <a:rPr lang="zh-TW" altLang="en-US" dirty="0"/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61474" y="2145658"/>
            <a:ext cx="6858000" cy="1144907"/>
          </a:xfr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zh-TW" altLang="en-US" sz="5000" dirty="0">
                <a:ln w="0"/>
                <a:solidFill>
                  <a:srgbClr val="FF66C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保護</a:t>
            </a:r>
            <a:r>
              <a:rPr lang="zh-TW" altLang="en-US" sz="5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自己</a:t>
            </a:r>
            <a:r>
              <a:rPr lang="zh-TW" altLang="en-US" sz="5000" dirty="0">
                <a:ln w="0"/>
                <a:solidFill>
                  <a:srgbClr val="FF66C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尊重別人</a:t>
            </a:r>
            <a:endParaRPr lang="en-US" altLang="zh-TW" sz="5000" dirty="0" smtClean="0">
              <a:ln w="0"/>
              <a:solidFill>
                <a:srgbClr val="FF66C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4533" y="3378785"/>
            <a:ext cx="4120445" cy="3360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63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78598" y="3874588"/>
            <a:ext cx="3918857" cy="1701073"/>
          </a:xfrm>
        </p:spPr>
        <p:txBody>
          <a:bodyPr>
            <a:normAutofit/>
          </a:bodyPr>
          <a:lstStyle/>
          <a:p>
            <a:r>
              <a:rPr lang="zh-TW" altLang="en-US" dirty="0"/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898" y="333090"/>
            <a:ext cx="3949700" cy="3645243"/>
          </a:xfrm>
        </p:spPr>
      </p:pic>
      <p:sp>
        <p:nvSpPr>
          <p:cNvPr id="4" name="內容版面配置區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zh-TW" altLang="en-US" dirty="0"/>
              <a:t>個人資料要保密</a:t>
            </a:r>
          </a:p>
          <a:p>
            <a:r>
              <a:rPr lang="zh-TW" altLang="en-US" dirty="0"/>
              <a:t>電腦不用要登出</a:t>
            </a:r>
          </a:p>
          <a:p>
            <a:r>
              <a:rPr lang="zh-TW" altLang="en-US" dirty="0"/>
              <a:t>防毒軟體要更新</a:t>
            </a:r>
          </a:p>
          <a:p>
            <a:r>
              <a:rPr lang="zh-TW" altLang="en-US" dirty="0"/>
              <a:t>智慧財產要尊重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266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62594" y="4495800"/>
            <a:ext cx="5925673" cy="1524000"/>
          </a:xfrm>
        </p:spPr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898" y="333090"/>
            <a:ext cx="3949700" cy="3645243"/>
          </a:xfrm>
        </p:spPr>
      </p:pic>
      <p:sp>
        <p:nvSpPr>
          <p:cNvPr id="4" name="內容版面配置區 3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64280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/>
              <a:t>不當網站不瀏覽</a:t>
            </a:r>
          </a:p>
          <a:p>
            <a:pPr marL="0" indent="0">
              <a:buNone/>
            </a:pPr>
            <a:r>
              <a:rPr lang="zh-TW" altLang="en-US" dirty="0"/>
              <a:t>電子郵件要過濾</a:t>
            </a:r>
          </a:p>
          <a:p>
            <a:pPr marL="0" indent="0">
              <a:buNone/>
            </a:pPr>
            <a:r>
              <a:rPr lang="zh-TW" altLang="en-US" dirty="0"/>
              <a:t>可疑訊息需求證</a:t>
            </a:r>
          </a:p>
          <a:p>
            <a:pPr marL="0" indent="0">
              <a:buNone/>
            </a:pPr>
            <a:r>
              <a:rPr lang="zh-TW" altLang="en-US" dirty="0"/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59390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flipV="1">
            <a:off x="533400" y="5656217"/>
            <a:ext cx="6554867" cy="470263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-178887" y="222069"/>
            <a:ext cx="8186419" cy="650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95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佈景主題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62</TotalTime>
  <Words>41</Words>
  <Application>Microsoft Office PowerPoint</Application>
  <PresentationFormat>如螢幕大小 (4:3)</PresentationFormat>
  <Paragraphs>12</Paragraphs>
  <Slides>4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細明體</vt:lpstr>
      <vt:lpstr>微軟正黑體</vt:lpstr>
      <vt:lpstr>Century Gothic</vt:lpstr>
      <vt:lpstr>Wingdings 3</vt:lpstr>
      <vt:lpstr>切割線</vt:lpstr>
      <vt:lpstr>資訊安全防身術</vt:lpstr>
      <vt:lpstr>資訊安全防身術</vt:lpstr>
      <vt:lpstr>資訊安全防身術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7</cp:revision>
  <dcterms:created xsi:type="dcterms:W3CDTF">2019-09-17T02:12:10Z</dcterms:created>
  <dcterms:modified xsi:type="dcterms:W3CDTF">2019-10-01T02:15:52Z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