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62595" y="2669725"/>
            <a:ext cx="6515100" cy="1098680"/>
          </a:xfrm>
        </p:spPr>
        <p:txBody>
          <a:bodyPr rtlCol="0"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9977" y="4041321"/>
            <a:ext cx="3830683" cy="891541"/>
          </a:xfrm>
        </p:spPr>
        <p:txBody>
          <a:bodyPr rtlCol="0"/>
          <a:lstStyle/>
          <a:p>
            <a:r>
              <a:rPr lang="zh-TW" altLang="en-US">
                <a:latin typeface="Academy Engraved LET" pitchFamily="2" charset="0"/>
                <a:ea typeface="書法家中楷體" panose="02010609010101010101" pitchFamily="49" charset="-120"/>
              </a:rPr>
              <a:t>保護自己 尊重別人</a:t>
            </a:r>
            <a:endParaRPr lang="zh-TW" altLang="en-US" dirty="0">
              <a:latin typeface="Academy Engraved LET" pitchFamily="2" charset="0"/>
              <a:ea typeface="書法家中楷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318" y="665391"/>
            <a:ext cx="5659110" cy="40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6549" y="744581"/>
            <a:ext cx="5385162" cy="823279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1" y="2011680"/>
            <a:ext cx="3355520" cy="4165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/>
              <a:t>個人資料要保密</a:t>
            </a:r>
          </a:p>
          <a:p>
            <a:pPr marL="0" indent="0">
              <a:buNone/>
            </a:pPr>
            <a:r>
              <a:rPr lang="zh-TW" altLang="en-US" sz="3600" dirty="0"/>
              <a:t>電腦不用要登出</a:t>
            </a:r>
          </a:p>
          <a:p>
            <a:pPr marL="0" indent="0">
              <a:buNone/>
            </a:pPr>
            <a:r>
              <a:rPr lang="zh-TW" altLang="en-US" sz="3600" dirty="0"/>
              <a:t>防毒軟體要更新</a:t>
            </a:r>
          </a:p>
          <a:p>
            <a:pPr marL="0" indent="0">
              <a:buNone/>
            </a:pPr>
            <a:r>
              <a:rPr lang="zh-TW" altLang="en-US" sz="3600" dirty="0"/>
              <a:t>智慧財產要尊重</a:t>
            </a:r>
          </a:p>
        </p:txBody>
      </p:sp>
      <p:pic>
        <p:nvPicPr>
          <p:cNvPr id="5" name="內容版面配置區 4" descr="Pokémon Trading Card Game Online —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755107"/>
            <a:ext cx="3600450" cy="2571749"/>
          </a:xfrm>
        </p:spPr>
      </p:pic>
    </p:spTree>
    <p:extLst>
      <p:ext uri="{BB962C8B-B14F-4D97-AF65-F5344CB8AC3E}">
        <p14:creationId xmlns:p14="http://schemas.microsoft.com/office/powerpoint/2010/main" val="26579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866" y="613953"/>
            <a:ext cx="5522323" cy="823279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67648" y="2127959"/>
            <a:ext cx="3355520" cy="4165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不當網站不瀏覽</a:t>
            </a:r>
          </a:p>
          <a:p>
            <a:pPr marL="0" indent="0">
              <a:buNone/>
            </a:pPr>
            <a:r>
              <a:rPr lang="zh-TW" altLang="en-US" sz="3200" dirty="0"/>
              <a:t>電子郵件要過濾</a:t>
            </a:r>
          </a:p>
          <a:p>
            <a:pPr marL="0" indent="0">
              <a:buNone/>
            </a:pPr>
            <a:r>
              <a:rPr lang="zh-TW" altLang="en-US" sz="3200" dirty="0"/>
              <a:t>可疑訊息需求證</a:t>
            </a:r>
          </a:p>
          <a:p>
            <a:pPr marL="0" indent="0">
              <a:buNone/>
            </a:pPr>
            <a:r>
              <a:rPr lang="zh-TW" altLang="en-US" sz="3200" dirty="0"/>
              <a:t>網路沉迷傷身心</a:t>
            </a:r>
          </a:p>
        </p:txBody>
      </p:sp>
      <p:pic>
        <p:nvPicPr>
          <p:cNvPr id="7" name="內容版面配置區 6" descr="Ha senso abbonarsi al servizio online di Nintendo Switch? - Wire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041" y="2743200"/>
            <a:ext cx="7179835" cy="2403565"/>
          </a:xfrm>
        </p:spPr>
      </p:pic>
    </p:spTree>
    <p:extLst>
      <p:ext uri="{BB962C8B-B14F-4D97-AF65-F5344CB8AC3E}">
        <p14:creationId xmlns:p14="http://schemas.microsoft.com/office/powerpoint/2010/main" val="31676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46" y="2076994"/>
            <a:ext cx="7758854" cy="43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46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書法家中楷體</vt:lpstr>
      <vt:lpstr>清松手寫體2</vt:lpstr>
      <vt:lpstr>新細明體</vt:lpstr>
      <vt:lpstr>Academy Engraved LET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Windows 使用者</dc:creator>
  <cp:lastModifiedBy>Windows 使用者</cp:lastModifiedBy>
  <cp:revision>6</cp:revision>
  <dcterms:created xsi:type="dcterms:W3CDTF">2019-09-24T01:55:31Z</dcterms:created>
  <dcterms:modified xsi:type="dcterms:W3CDTF">2019-10-01T02:15:24Z</dcterms:modified>
</cp:coreProperties>
</file>