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49230" y="418012"/>
            <a:ext cx="6179923" cy="1151708"/>
          </a:xfrm>
        </p:spPr>
        <p:txBody>
          <a:bodyPr rtlCol="0">
            <a:noAutofit/>
          </a:bodyPr>
          <a:lstStyle/>
          <a:p>
            <a:r>
              <a:rPr lang="zh-TW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  <a:endParaRPr lang="zh-TW" alt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89310" y="1749778"/>
            <a:ext cx="4609802" cy="767645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latin typeface="Salesforce Sans"/>
                <a:sym typeface="Salesforce Sans"/>
              </a:rPr>
              <a:t>保護自己 尊重別人</a:t>
            </a:r>
            <a:endParaRPr lang="zh-TW" altLang="en-US" sz="36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3" y="2504367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 rot="10800000" flipV="1">
            <a:off x="4629150" y="2129245"/>
            <a:ext cx="3713561" cy="4180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個人資料要保密</a:t>
            </a:r>
          </a:p>
          <a:p>
            <a:pPr marL="0" indent="0">
              <a:buNone/>
            </a:pPr>
            <a:r>
              <a:rPr lang="zh-TW" altLang="en-US" dirty="0"/>
              <a:t>電腦不用要登出</a:t>
            </a:r>
          </a:p>
          <a:p>
            <a:pPr marL="0" indent="0">
              <a:buNone/>
            </a:pPr>
            <a:r>
              <a:rPr lang="zh-TW" altLang="en-US" dirty="0"/>
              <a:t>防毒軟體要更新</a:t>
            </a:r>
          </a:p>
          <a:p>
            <a:pPr marL="0" indent="0">
              <a:buNone/>
            </a:pPr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8027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</a:t>
            </a:r>
            <a:r>
              <a:rPr lang="zh-TW" altLang="en-US" dirty="0" smtClean="0"/>
              <a:t>防身術</a:t>
            </a: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3" y="2504367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 rot="10800000" flipV="1">
            <a:off x="4629150" y="2129245"/>
            <a:ext cx="3713561" cy="4180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不當網站不瀏覽</a:t>
            </a:r>
          </a:p>
          <a:p>
            <a:pPr marL="0" indent="0">
              <a:buNone/>
            </a:pPr>
            <a:r>
              <a:rPr lang="zh-TW" altLang="en-US" dirty="0"/>
              <a:t>電子郵件要過濾</a:t>
            </a:r>
          </a:p>
          <a:p>
            <a:pPr marL="0" indent="0">
              <a:buNone/>
            </a:pPr>
            <a:r>
              <a:rPr lang="zh-TW" altLang="en-US" dirty="0"/>
              <a:t>可疑訊息需求證</a:t>
            </a:r>
          </a:p>
          <a:p>
            <a:pPr marL="0" indent="0">
              <a:buNone/>
            </a:pPr>
            <a:r>
              <a:rPr lang="zh-TW" altLang="en-US" dirty="0"/>
              <a:t>網路沉迷傷身心</a:t>
            </a:r>
          </a:p>
          <a:p>
            <a:pPr marL="0" indent="0">
              <a:buNone/>
            </a:pPr>
            <a:endParaRPr lang="zh-TW" altLang="en-US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04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28</TotalTime>
  <Words>42</Words>
  <Application>Microsoft Office PowerPoint</Application>
  <PresentationFormat>如螢幕大小 (4:3)</PresentationFormat>
  <Paragraphs>14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Salesforce Sans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4</cp:revision>
  <dcterms:created xsi:type="dcterms:W3CDTF">2019-09-24T01:50:03Z</dcterms:created>
  <dcterms:modified xsi:type="dcterms:W3CDTF">2019-09-24T02:18:31Z</dcterms:modified>
</cp:coreProperties>
</file>