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2019/10/1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2019/10/1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82296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9944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4217" y="-169812"/>
            <a:ext cx="6515100" cy="1464906"/>
          </a:xfrm>
        </p:spPr>
        <p:txBody>
          <a:bodyPr rtlCol="0">
            <a:norm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84217" y="1295094"/>
            <a:ext cx="6923314" cy="440405"/>
          </a:xfrm>
        </p:spPr>
        <p:txBody>
          <a:bodyPr rtlCol="0">
            <a:no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5" y="2315863"/>
            <a:ext cx="5695406" cy="391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2">
                    <a:lumMod val="50000"/>
                  </a:schemeClr>
                </a:solidFill>
              </a:rPr>
              <a:t>資訊安全防身術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1" y="1905000"/>
            <a:ext cx="3028687" cy="279522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個人資料要保密</a:t>
            </a:r>
          </a:p>
          <a:p>
            <a:r>
              <a:rPr lang="zh-TW" altLang="en-US" sz="3600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電腦不用要登出</a:t>
            </a:r>
          </a:p>
          <a:p>
            <a:r>
              <a:rPr lang="zh-TW" altLang="en-US" sz="3600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防毒軟體要更新</a:t>
            </a:r>
          </a:p>
          <a:p>
            <a:r>
              <a:rPr lang="zh-TW" altLang="en-US" sz="3600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智慧財產要尊重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300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bg2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資訊安全防身術</a:t>
            </a:r>
            <a:endParaRPr lang="zh-TW" altLang="en-US" sz="4400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不當網站不瀏覽</a:t>
            </a:r>
          </a:p>
          <a:p>
            <a:r>
              <a:rPr lang="zh-TW" altLang="en-US" sz="36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電子郵件要過濾</a:t>
            </a:r>
          </a:p>
          <a:p>
            <a:r>
              <a:rPr lang="zh-TW" altLang="en-US" sz="36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可疑訊息需求證</a:t>
            </a:r>
          </a:p>
          <a:p>
            <a:r>
              <a:rPr lang="zh-TW" altLang="en-US" sz="36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網路沉迷傷身心</a:t>
            </a:r>
          </a:p>
          <a:p>
            <a:endParaRPr lang="zh-TW" altLang="en-US" sz="3600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6" name="內容版面配置區 5" descr="Free photo Online Sales Ecommerce E-commerce Selling Online - Max Pixe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" y="1496173"/>
            <a:ext cx="3600450" cy="3600450"/>
          </a:xfrm>
        </p:spPr>
      </p:pic>
    </p:spTree>
    <p:extLst>
      <p:ext uri="{BB962C8B-B14F-4D97-AF65-F5344CB8AC3E}">
        <p14:creationId xmlns:p14="http://schemas.microsoft.com/office/powerpoint/2010/main" val="231236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網路資料保護</a:t>
            </a:r>
            <a:endParaRPr lang="zh-TW" altLang="en-US" dirty="0"/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6572" y="1868307"/>
            <a:ext cx="6492240" cy="39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清松手寫體2</vt:lpstr>
      <vt:lpstr>新細明體</vt:lpstr>
      <vt:lpstr>Arial</vt:lpstr>
      <vt:lpstr>櫻花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</dc:title>
  <dc:creator>Windows 使用者</dc:creator>
  <cp:lastModifiedBy>Windows 使用者</cp:lastModifiedBy>
  <cp:revision>9</cp:revision>
  <dcterms:created xsi:type="dcterms:W3CDTF">2019-09-17T02:13:20Z</dcterms:created>
  <dcterms:modified xsi:type="dcterms:W3CDTF">2019-10-01T02:15:42Z</dcterms:modified>
</cp:coreProperties>
</file>