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3968" autoAdjust="0"/>
  </p:normalViewPr>
  <p:slideViewPr>
    <p:cSldViewPr>
      <p:cViewPr varScale="1">
        <p:scale>
          <a:sx n="71" d="100"/>
          <a:sy n="71" d="100"/>
        </p:scale>
        <p:origin x="138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400" b="1" i="0" dirty="0" smtClean="0">
                <a:ea typeface="PMingLiU" pitchFamily="18" charset="-120"/>
              </a:rPr>
              <a:t>含有反射標題的圖片</a:t>
            </a:r>
          </a:p>
          <a:p>
            <a:r>
              <a:rPr lang="en-US" sz="1400" dirty="0" smtClean="0">
                <a:ea typeface="PMingLiU" pitchFamily="18" charset="-120"/>
              </a:rPr>
              <a:t>(基本)</a:t>
            </a:r>
          </a:p>
          <a:p>
            <a:endParaRPr lang="en-US" sz="1200" dirty="0" smtClean="0">
              <a:ea typeface="PMingLiU" pitchFamily="18" charset="-120"/>
            </a:endParaRPr>
          </a:p>
          <a:p>
            <a:endParaRPr lang="en-US" sz="1200" dirty="0" smtClean="0">
              <a:ea typeface="PMingLiU" pitchFamily="18" charset="-120"/>
            </a:endParaRPr>
          </a:p>
          <a:p>
            <a:r>
              <a:rPr lang="en-US" sz="1200" dirty="0" smtClean="0">
                <a:ea typeface="PMingLiU" pitchFamily="18" charset="-120"/>
              </a:rPr>
              <a:t>若要在此投影片上重新產生圖片效果，</a:t>
            </a:r>
            <a:r>
              <a:rPr lang="en-US" sz="1200" baseline="0" dirty="0" smtClean="0">
                <a:ea typeface="PMingLiU" pitchFamily="18" charset="-120"/>
              </a:rPr>
              <a:t>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ea typeface="PMingLiU" pitchFamily="18" charset="-120"/>
              </a:rPr>
              <a:t>在 [常用] 索引標籤上，按一下 [投影片] 群組中的 [版面配置]，然後按一下 [空白]。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ea typeface="PMingLiU" pitchFamily="18" charset="-120"/>
              </a:rPr>
              <a:t>在 [插入] 索引標籤上，按一下 [影像] 群組中的 [圖片]。在 [插入圖片] 對話方塊中，選取圖片，然後按一下 [插入]。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[圖片工具] 下方之 [格式] 索引標籤的 [大小] 群組中，按一下 [大小及位置] 對話方塊啟動器。在 [設定圖片格式]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</a:t>
            </a:r>
            <a:r>
              <a:rPr lang="en-US" sz="1200" kern="1200" spc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將影像大小調整</a:t>
            </a:r>
            <a:r>
              <a:rPr lang="en-US" sz="1200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或裁剪成高度為 </a:t>
            </a:r>
            <a:r>
              <a:rPr lang="en-US" sz="1200" b="1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3.17</a:t>
            </a:r>
            <a:r>
              <a:rPr lang="en-US" sz="1200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sz="1200" b="1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</a:t>
            </a:r>
            <a:r>
              <a:rPr lang="en-US" sz="1200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sz="1200" b="0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[裁剪] 然後在 [裁剪位置] 下方的右窗格中，</a:t>
            </a:r>
            <a:r>
              <a:rPr lang="en-US" sz="1200" b="0" kern="1200" spc="-10" baseline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將值輸入至 [高度]、</a:t>
            </a:r>
            <a:r>
              <a:rPr lang="en-US" sz="1200" b="0" kern="1200" spc="-1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[寬度]、</a:t>
            </a:r>
            <a:r>
              <a:rPr lang="en-US" sz="1200" b="0" kern="1200" spc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[左] </a:t>
            </a:r>
            <a:r>
              <a:rPr lang="en-US" sz="1200" b="0" kern="1200" spc="-2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及 [上] 方塊中。若要調整圖片大小，請按一下左窗格的 [大小]，並在右窗格的 [大小及旋轉] 底下，在 [高度] 及 [寬度] 方塊中輸入數值。</a:t>
            </a:r>
            <a:endParaRPr lang="en-US" sz="1200" b="0" spc="-20" baseline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ea typeface="PMingLiU" pitchFamily="18" charset="-120"/>
              </a:rPr>
              <a:t>選取圖片。在 [常用] 索引標籤上，按一下 [繪圖] 群組中的 [排列]，指向 [對齊]，然後執行下列作業：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ea typeface="PMingLiU" pitchFamily="18" charset="-120"/>
              </a:rPr>
              <a:t>按一下 [貼齊投影片]。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ea typeface="PMingLiU" pitchFamily="18" charset="-120"/>
              </a:rPr>
              <a:t>按一下 [靠上對齊]。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spc="0" baseline="0" dirty="0" smtClean="0">
                <a:ea typeface="PMingLiU" pitchFamily="18" charset="-120"/>
              </a:rPr>
              <a:t>在 [圖片工具] 下方的 [格式] 索引標籤上的 [圖片樣式] 群組中，按一下 [圖片效果]，指向 [反射]，然後在 [反射變化] 下方，按一下 [半反射，相連]</a:t>
            </a:r>
            <a:r>
              <a:rPr lang="en-US" sz="1200" b="0" spc="80" baseline="0" dirty="0" smtClean="0">
                <a:ea typeface="PMingLiU" pitchFamily="18" charset="-120"/>
              </a:rPr>
              <a:t> (第一列，從左邊數來第二個選項)。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dirty="0" smtClean="0">
                <a:ea typeface="PMingLiU" pitchFamily="18" charset="-120"/>
              </a:rPr>
              <a:t>在 </a:t>
            </a:r>
            <a:r>
              <a:rPr lang="en-US" sz="1200" b="0" i="0" baseline="0" dirty="0" smtClean="0">
                <a:ea typeface="PMingLiU" pitchFamily="18" charset="-120"/>
              </a:rPr>
              <a:t>[插入] 索引標籤上，按一下 [文字] 群組中的 [文字方塊]，然後在投影片中拖曳以繪製文字方塊。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spc="0" baseline="0" dirty="0" smtClean="0">
                <a:ea typeface="PMingLiU" pitchFamily="18" charset="-120"/>
              </a:rPr>
              <a:t>在文字方塊中輸入文字，選取該文字，</a:t>
            </a:r>
            <a:r>
              <a:rPr lang="en-US" sz="1200" b="0" i="0" spc="0" dirty="0" smtClean="0">
                <a:ea typeface="PMingLiU" pitchFamily="18" charset="-120"/>
              </a:rPr>
              <a:t>然後在 [常用]</a:t>
            </a:r>
            <a:r>
              <a:rPr lang="en-US" sz="1200" b="0" i="0" spc="0" baseline="0" dirty="0" smtClean="0">
                <a:ea typeface="PMingLiU" pitchFamily="18" charset="-120"/>
              </a:rPr>
              <a:t> 索引標籤上的 [字型] 群組中，選取 </a:t>
            </a:r>
            <a:r>
              <a:rPr lang="en-US" sz="1200" b="0" spc="0" dirty="0" smtClean="0">
                <a:ea typeface="PMingLiU" pitchFamily="18" charset="-120"/>
              </a:rPr>
              <a:t>[微軟正黑體]</a:t>
            </a:r>
            <a:r>
              <a:rPr lang="en-US" sz="1200" b="0" i="0" spc="0" baseline="0" dirty="0" smtClean="0">
                <a:ea typeface="PMingLiU" pitchFamily="18" charset="-120"/>
              </a:rPr>
              <a:t> 自 [字型] </a:t>
            </a:r>
            <a:r>
              <a:rPr lang="en-US" sz="1200" i="0" spc="0" baseline="0" dirty="0" smtClean="0">
                <a:ea typeface="PMingLiU" pitchFamily="18" charset="-120"/>
              </a:rPr>
              <a:t>清單，然後輸入 </a:t>
            </a:r>
            <a:r>
              <a:rPr lang="en-US" sz="1200" b="1" spc="0" dirty="0" smtClean="0">
                <a:ea typeface="PMingLiU" pitchFamily="18" charset="-120"/>
              </a:rPr>
              <a:t>42</a:t>
            </a:r>
            <a:r>
              <a:rPr lang="en-US" sz="1200" i="0" spc="0" baseline="0" dirty="0" smtClean="0">
                <a:ea typeface="PMingLiU" pitchFamily="18" charset="-120"/>
              </a:rPr>
              <a:t> 於 </a:t>
            </a:r>
            <a:r>
              <a:rPr lang="en-US" sz="1200" b="0" i="0" spc="0" baseline="0" dirty="0" smtClean="0">
                <a:ea typeface="PMingLiU" pitchFamily="18" charset="-120"/>
              </a:rPr>
              <a:t>[字型大小] 方塊之中。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ea typeface="PMingLiU" pitchFamily="18" charset="-120"/>
              </a:rPr>
              <a:t>在 [常用] 索引標籤上的 [段落] 群組中，按一下 [靠右對齊文字] 以將文字在文字方塊中向右對齊。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ea typeface="PMingLiU" pitchFamily="18" charset="-120"/>
              </a:rPr>
              <a:t>選取文字方塊。 在 [繪圖工具] 下方之 [格式] 索引標籤上的 [文字藝術師樣式] 群組中，按一下 [文字效果]，指向 [反射]，然後在 [反射變化] 下方，按一下 [半反射，相連] (第一列，從左邊數起第二個選項)。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ea typeface="PMingLiU" pitchFamily="18" charset="-120"/>
              </a:rPr>
              <a:t>在 [繪圖工具] 下方的 [格式] 索引標籤上之 [文字藝術師樣式] 群組中，按一下 [文字效果格式] 對話方塊啟動器。 在 [文字效果格式] 對話方塊中，按一下左窗格中的 [文字填滿]，選取 [實心填滿] 自 [文字填滿] 窗格中，然後執行下列動作：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ea typeface="PMingLiU" pitchFamily="18" charset="-120"/>
              </a:rPr>
              <a:t>按一下 [色彩] 旁的按鈕，然後在 [佈景主題色彩] 下方，按一下 [白色，背景 1] (第一列，從左邊數來第一個選項)。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ea typeface="PMingLiU" pitchFamily="18" charset="-120"/>
              </a:rPr>
              <a:t>在 [透明度] </a:t>
            </a:r>
            <a:r>
              <a:rPr lang="en-US" sz="1200" i="0" baseline="0" dirty="0" smtClean="0">
                <a:ea typeface="PMingLiU" pitchFamily="18" charset="-120"/>
              </a:rPr>
              <a:t>方塊中，輸入 </a:t>
            </a:r>
            <a:r>
              <a:rPr lang="en-US" sz="1200" b="1" i="0" baseline="0" dirty="0" smtClean="0">
                <a:ea typeface="PMingLiU" pitchFamily="18" charset="-120"/>
              </a:rPr>
              <a:t>12%</a:t>
            </a:r>
            <a:r>
              <a:rPr lang="en-US" sz="1200" i="0" baseline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ea typeface="PMingLiU" pitchFamily="18" charset="-120"/>
              </a:rPr>
              <a:t>在投影片上，拖曳文字方塊至圖片上方需放置的位置。 </a:t>
            </a:r>
          </a:p>
          <a:p>
            <a:endParaRPr lang="en-US" sz="1200" dirty="0" smtClean="0">
              <a:ea typeface="PMingLiU" pitchFamily="18" charset="-120"/>
            </a:endParaRPr>
          </a:p>
          <a:p>
            <a:endParaRPr lang="en-US" sz="1200" dirty="0" smtClean="0">
              <a:ea typeface="PMingLiU" pitchFamily="18" charset="-12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若要複製此投影片的背景，請執行下列作業：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spc="-30" baseline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以滑鼠右鍵按一下投影片背景區域，</a:t>
            </a:r>
            <a:r>
              <a:rPr lang="en-US" sz="1200" b="0" kern="1200" spc="-30" baseline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然後按一下 [背景格式]。按一下 [背景格式] 對話方塊中左窗格的 [填滿]，選取 [填滿] 窗格中的 [漸層填滿]，然後執行下列作業：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[類型] 清單中，選取 [星形圖]。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[方向] 旁的按鈕，然後按一下 [從中央] (左邊第三個選項)。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[漸層停駐點] 下方，按一下 [新增] 或 [移除]，直到兩個停駐點出現在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投影片上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同時在 [漸層停駐點] 中，如下自訂您新增的漸層停駐點：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從清單中選取 [停駐點 1] 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[停駐點位置]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按一下在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[色彩] 旁的按鈕，然後在 [佈景主題色彩] 下方，按一下 [白色，背景 1，較深 5%]  (第二列，從左邊數來第一個選項)。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自清單選取 [停駐點 2]，然後執行下列動作：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[停駐點位置] 方塊中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[色彩] 旁的按鈕，然後按一下 [佈景主題色彩] 底下的 [白色，背景 1，較深 35%] (左起第五列、第一個選項)。</a:t>
            </a:r>
            <a:endParaRPr lang="en-US" sz="1200" b="0" dirty="0" smtClean="0">
              <a:ea typeface="PMingLiU" pitchFamily="18" charset="-120"/>
            </a:endParaRPr>
          </a:p>
          <a:p>
            <a:endParaRPr lang="en-US" sz="1400" dirty="0">
              <a:ea typeface="PMingLiU" pitchFamily="18" charset="-120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33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2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10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9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9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8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7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95000"/>
              </a:schemeClr>
            </a:gs>
            <a:gs pos="99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71400"/>
            <a:ext cx="916331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7200" spc="100" dirty="0">
                <a:solidFill>
                  <a:schemeClr val="accent3">
                    <a:lumMod val="60000"/>
                    <a:lumOff val="40000"/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  <a:endParaRPr lang="en-US" sz="7200" spc="100" dirty="0">
              <a:solidFill>
                <a:schemeClr val="accent3">
                  <a:lumMod val="60000"/>
                  <a:lumOff val="40000"/>
                  <a:alpha val="88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200329"/>
            <a:ext cx="4552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488832" cy="50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60" y="332656"/>
            <a:ext cx="6641936" cy="1293028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lder Scrolls Online First DLC, Imperial City, Detailed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196752"/>
            <a:ext cx="5637845" cy="375856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電腦</a:t>
            </a:r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不用要登出</a:t>
            </a:r>
          </a:p>
          <a:p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防毒軟體要更新</a:t>
            </a:r>
          </a:p>
          <a:p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智慧財產要尊重</a:t>
            </a:r>
          </a:p>
          <a:p>
            <a:r>
              <a:rPr lang="zh-TW" alt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個人資料要保密</a:t>
            </a:r>
          </a:p>
          <a:p>
            <a:endParaRPr lang="zh-TW" altLang="en-US" dirty="0"/>
          </a:p>
        </p:txBody>
      </p:sp>
      <p:pic>
        <p:nvPicPr>
          <p:cNvPr id="6" name="圖片 5" descr="Online Marketing PNG Pic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0" y="2090952"/>
            <a:ext cx="2599055" cy="19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60" y="332656"/>
            <a:ext cx="6641936" cy="1293028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lder Scrolls Online First DLC, Imperial City, Detailed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196752"/>
            <a:ext cx="5637845" cy="375856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不當網站不瀏覽</a:t>
            </a:r>
          </a:p>
          <a:p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電子郵件要過濾</a:t>
            </a:r>
          </a:p>
          <a:p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可疑訊息需求證</a:t>
            </a:r>
          </a:p>
          <a:p>
            <a:r>
              <a:rPr lang="zh-TW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網路沉迷傷身心</a:t>
            </a:r>
          </a:p>
          <a:p>
            <a:endParaRPr lang="zh-TW" altLang="en-US" dirty="0"/>
          </a:p>
        </p:txBody>
      </p:sp>
      <p:pic>
        <p:nvPicPr>
          <p:cNvPr id="6" name="圖片 5" descr="Online Marketing PNG Pic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2" y="2194560"/>
            <a:ext cx="2301396" cy="17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412776" y="1124744"/>
            <a:ext cx="6377940" cy="1293028"/>
          </a:xfrm>
        </p:spPr>
        <p:txBody>
          <a:bodyPr/>
          <a:lstStyle/>
          <a:p>
            <a:r>
              <a:rPr lang="zh-TW" altLang="en-US" dirty="0"/>
              <a:t>網路資料保護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800384"/>
            <a:ext cx="7704856" cy="51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104326-CDF0-433C-9A28-8A3A2FE78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60</TotalTime>
  <Words>588</Words>
  <Application>Microsoft Office PowerPoint</Application>
  <PresentationFormat>如螢幕大小 (4:3)</PresentationFormat>
  <Paragraphs>47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清松手寫體1</vt:lpstr>
      <vt:lpstr>PMingLiU</vt:lpstr>
      <vt:lpstr>PMingLiU</vt:lpstr>
      <vt:lpstr>Arial</vt:lpstr>
      <vt:lpstr>Calibri</vt:lpstr>
      <vt:lpstr>Century Gothic</vt:lpstr>
      <vt:lpstr>飛機雲</vt:lpstr>
      <vt:lpstr>PowerPoint 簡報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cp:lastModifiedBy>Windows 使用者</cp:lastModifiedBy>
  <cp:revision>8</cp:revision>
  <dcterms:created xsi:type="dcterms:W3CDTF">2019-09-17T02:12:00Z</dcterms:created>
  <dcterms:modified xsi:type="dcterms:W3CDTF">2019-10-01T02:14:51Z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