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300" autoAdjust="0"/>
  </p:normalViewPr>
  <p:slideViewPr>
    <p:cSldViewPr snapToGrid="0">
      <p:cViewPr varScale="1">
        <p:scale>
          <a:sx n="64" d="100"/>
          <a:sy n="64" d="100"/>
        </p:scale>
        <p:origin x="159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0683" y="44345"/>
            <a:ext cx="7623691" cy="1347866"/>
          </a:xfrm>
        </p:spPr>
        <p:txBody>
          <a:bodyPr rtlCol="0">
            <a:noAutofit/>
          </a:bodyPr>
          <a:lstStyle/>
          <a:p>
            <a:r>
              <a:rPr lang="zh-TW" altLang="en-US" sz="8000" b="1" i="1" dirty="0" smtClean="0">
                <a:solidFill>
                  <a:schemeClr val="accent3">
                    <a:lumMod val="50000"/>
                  </a:schemeClr>
                </a:solidFill>
                <a:latin typeface="Salesforce Sans"/>
                <a:sym typeface="Salesforce Sans"/>
              </a:rPr>
              <a:t>防身術</a:t>
            </a:r>
            <a:r>
              <a:rPr lang="zh-TW" altLang="en-US" sz="8000" b="1" i="1" dirty="0">
                <a:solidFill>
                  <a:schemeClr val="accent3">
                    <a:lumMod val="50000"/>
                  </a:schemeClr>
                </a:solidFill>
                <a:latin typeface="Salesforce Sans"/>
                <a:sym typeface="Salesforce Sans"/>
              </a:rPr>
              <a:t>資訊安全</a:t>
            </a:r>
            <a:endParaRPr lang="zh-TW" altLang="en-US" sz="8000" b="1" i="1" dirty="0">
              <a:solidFill>
                <a:schemeClr val="accent3">
                  <a:lumMod val="50000"/>
                </a:schemeClr>
              </a:solidFill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29778" y="1243558"/>
            <a:ext cx="5143502" cy="914400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chemeClr val="bg2">
                    <a:lumMod val="10000"/>
                  </a:schemeClr>
                </a:solidFill>
                <a:latin typeface="Salesforce Sans"/>
                <a:sym typeface="Salesforce Sans"/>
              </a:rPr>
              <a:t>保護自己 尊重別人</a:t>
            </a:r>
            <a:endParaRPr lang="zh-TW" altLang="en-US" sz="3600" dirty="0">
              <a:solidFill>
                <a:schemeClr val="bg2">
                  <a:lumMod val="10000"/>
                </a:schemeClr>
              </a:solidFill>
              <a:latin typeface="Salesforce Sans"/>
              <a:sym typeface="Salesforce San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67" y="2591424"/>
            <a:ext cx="4807852" cy="36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3545" y="154899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700" y="1488804"/>
            <a:ext cx="5227533" cy="482457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0810" y="1825625"/>
            <a:ext cx="4573190" cy="4187952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個人資料要保密</a:t>
            </a:r>
          </a:p>
          <a:p>
            <a:r>
              <a:rPr lang="zh-TW" altLang="en-US" sz="4400" dirty="0"/>
              <a:t>電腦不用要登出</a:t>
            </a:r>
          </a:p>
          <a:p>
            <a:r>
              <a:rPr lang="zh-TW" altLang="en-US" sz="4400" dirty="0"/>
              <a:t>防毒軟體要更新</a:t>
            </a:r>
          </a:p>
          <a:p>
            <a:r>
              <a:rPr lang="zh-TW" altLang="en-US" sz="44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9896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3545" y="154899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700" y="1488804"/>
            <a:ext cx="5227533" cy="482457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0810" y="1825625"/>
            <a:ext cx="4573190" cy="4187952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不當網站不瀏覽</a:t>
            </a:r>
          </a:p>
          <a:p>
            <a:r>
              <a:rPr lang="zh-TW" altLang="en-US" sz="4400" dirty="0"/>
              <a:t>電子郵件要過濾</a:t>
            </a:r>
          </a:p>
          <a:p>
            <a:r>
              <a:rPr lang="zh-TW" altLang="en-US" sz="4400" dirty="0"/>
              <a:t>可疑訊息需求證</a:t>
            </a:r>
          </a:p>
          <a:p>
            <a:r>
              <a:rPr lang="zh-TW" altLang="en-US" sz="44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4266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34</TotalTime>
  <Words>42</Words>
  <Application>Microsoft Office PowerPoint</Application>
  <PresentationFormat>如螢幕大小 (4:3)</PresentationFormat>
  <Paragraphs>13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Salesforce Sans</vt:lpstr>
      <vt:lpstr>微軟正黑體</vt:lpstr>
      <vt:lpstr>Arial</vt:lpstr>
      <vt:lpstr>大自然插畫 16X9</vt:lpstr>
      <vt:lpstr>防身術資訊安全</vt:lpstr>
      <vt:lpstr>資訊安全防身術</vt:lpstr>
      <vt:lpstr>資訊安全防身術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5</cp:revision>
  <dcterms:created xsi:type="dcterms:W3CDTF">2019-09-17T02:13:16Z</dcterms:created>
  <dcterms:modified xsi:type="dcterms:W3CDTF">2019-09-24T02:15:39Z</dcterms:modified>
</cp:coreProperties>
</file>