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49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88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177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7899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438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559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968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836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29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68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21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20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66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74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67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94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7DD86-49CA-4C3A-A507-AC59F705D808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3D6A5-92F1-4CBB-81BB-3FD611A36FE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17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9451" y="1333141"/>
            <a:ext cx="3997235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介紹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姓名：阿珉</a:t>
            </a:r>
            <a:endParaRPr lang="en-US" altLang="zh-TW" sz="32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愛吃：火鍋</a:t>
            </a:r>
            <a:endParaRPr lang="zh-TW" altLang="en-US" sz="3200" b="1" dirty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29" y="794468"/>
            <a:ext cx="2633700" cy="43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530369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50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2019-09-10T01:42:09Z</dcterms:created>
  <dcterms:modified xsi:type="dcterms:W3CDTF">2019-09-17T02:03:26Z</dcterms:modified>
</cp:coreProperties>
</file>