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5D7"/>
    <a:srgbClr val="BF39A5"/>
    <a:srgbClr val="3564C3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49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026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035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6191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5008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6900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408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001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27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71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4352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82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0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24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31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548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542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339C7C9-3543-44E8-8602-812CE0164AB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8FFC3E-0276-4956-ABDF-6E725DFB9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7358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i="1" spc="300" dirty="0" smtClean="0">
                <a:solidFill>
                  <a:srgbClr val="CCFF33"/>
                </a:solidFill>
              </a:rPr>
              <a:t>我</a:t>
            </a:r>
            <a:r>
              <a:rPr lang="zh-TW" altLang="en-US" i="1" spc="300" dirty="0" smtClean="0">
                <a:solidFill>
                  <a:srgbClr val="3564C3"/>
                </a:solidFill>
              </a:rPr>
              <a:t>的</a:t>
            </a:r>
            <a:r>
              <a:rPr lang="zh-TW" altLang="en-US" i="1" spc="300" dirty="0" smtClean="0">
                <a:solidFill>
                  <a:srgbClr val="BF39A5"/>
                </a:solidFill>
              </a:rPr>
              <a:t>小</a:t>
            </a:r>
            <a:r>
              <a:rPr lang="zh-TW" altLang="en-US" i="1" spc="300" dirty="0">
                <a:solidFill>
                  <a:srgbClr val="FF0000"/>
                </a:solidFill>
              </a:rPr>
              <a:t>檔</a:t>
            </a:r>
            <a:r>
              <a:rPr lang="zh-TW" altLang="en-US" i="1" spc="300" dirty="0">
                <a:solidFill>
                  <a:schemeClr val="accent3"/>
                </a:solidFill>
              </a:rPr>
              <a:t>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743973" y="4385731"/>
            <a:ext cx="5714228" cy="1405467"/>
          </a:xfrm>
        </p:spPr>
        <p:txBody>
          <a:bodyPr/>
          <a:lstStyle/>
          <a:p>
            <a:r>
              <a:rPr lang="zh-TW" altLang="en-US" b="1" i="1" spc="3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姓名：阿樂</a:t>
            </a:r>
            <a:endParaRPr lang="en-US" altLang="zh-TW" b="1" i="1" spc="3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TW" altLang="en-US" b="1" i="1" spc="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星座：處女</a:t>
            </a:r>
            <a:endParaRPr lang="en-US" altLang="zh-TW" b="1" i="1" spc="3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TW" altLang="en-US" b="1" i="1" spc="3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興趣：跑步</a:t>
            </a:r>
            <a:endParaRPr lang="en-US" altLang="zh-TW" b="1" i="1" spc="300" dirty="0" smtClean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682" y="3353205"/>
            <a:ext cx="3289405" cy="347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294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50</TotalTime>
  <Words>14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2019-09-10T01:47:02Z</dcterms:created>
  <dcterms:modified xsi:type="dcterms:W3CDTF">2019-09-17T02:04:13Z</dcterms:modified>
</cp:coreProperties>
</file>