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21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78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725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978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917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2882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834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494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30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33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53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23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25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4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65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6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64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5FFA34A-FB0D-4BD4-8641-49D89EE7C3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A462126-FC16-49C9-9CFD-BE84CAF11C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670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3583" y="507275"/>
            <a:ext cx="6154713" cy="312420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自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我介</a:t>
            </a:r>
            <a:r>
              <a:rPr lang="zh-TW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紹</a:t>
            </a:r>
            <a:endParaRPr lang="zh-TW" alt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姓名：阿筑</a:t>
            </a:r>
            <a:endParaRPr lang="en-US" altLang="zh-TW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星座：獅子</a:t>
            </a:r>
            <a:endParaRPr lang="en-US" altLang="zh-TW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興趣：畫</a:t>
            </a:r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畫</a:t>
            </a:r>
            <a:endParaRPr lang="en-US" altLang="zh-TW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927" y="1124090"/>
            <a:ext cx="4133446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58584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52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2019-09-10T01:43:43Z</dcterms:created>
  <dcterms:modified xsi:type="dcterms:W3CDTF">2019-09-17T02:04:28Z</dcterms:modified>
</cp:coreProperties>
</file>