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1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20BB01DE-94FD-4B60-A11C-D5062EFF5F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63B953BA-488D-4677-ACBD-A58D5D5D8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8908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B01DE-94FD-4B60-A11C-D5062EFF5F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53BA-488D-4677-ACBD-A58D5D5D8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3037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0BB01DE-94FD-4B60-A11C-D5062EFF5F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3B953BA-488D-4677-ACBD-A58D5D5D8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14767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0BB01DE-94FD-4B60-A11C-D5062EFF5F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3B953BA-488D-4677-ACBD-A58D5D5D837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3966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0BB01DE-94FD-4B60-A11C-D5062EFF5F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3B953BA-488D-4677-ACBD-A58D5D5D8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15969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B01DE-94FD-4B60-A11C-D5062EFF5F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53BA-488D-4677-ACBD-A58D5D5D8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71535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B01DE-94FD-4B60-A11C-D5062EFF5F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53BA-488D-4677-ACBD-A58D5D5D8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77338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B01DE-94FD-4B60-A11C-D5062EFF5F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53BA-488D-4677-ACBD-A58D5D5D8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51199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0BB01DE-94FD-4B60-A11C-D5062EFF5F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63B953BA-488D-4677-ACBD-A58D5D5D8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8302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B01DE-94FD-4B60-A11C-D5062EFF5F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53BA-488D-4677-ACBD-A58D5D5D8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9284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0BB01DE-94FD-4B60-A11C-D5062EFF5F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63B953BA-488D-4677-ACBD-A58D5D5D8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555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B01DE-94FD-4B60-A11C-D5062EFF5F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53BA-488D-4677-ACBD-A58D5D5D8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7907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B01DE-94FD-4B60-A11C-D5062EFF5F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53BA-488D-4677-ACBD-A58D5D5D8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9147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B01DE-94FD-4B60-A11C-D5062EFF5F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53BA-488D-4677-ACBD-A58D5D5D8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732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B01DE-94FD-4B60-A11C-D5062EFF5F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53BA-488D-4677-ACBD-A58D5D5D8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3589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B01DE-94FD-4B60-A11C-D5062EFF5F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53BA-488D-4677-ACBD-A58D5D5D8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1399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B01DE-94FD-4B60-A11C-D5062EFF5F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953BA-488D-4677-ACBD-A58D5D5D8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5573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B01DE-94FD-4B60-A11C-D5062EFF5F11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953BA-488D-4677-ACBD-A58D5D5D83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5139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自</a:t>
            </a:r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我</a:t>
            </a:r>
            <a:r>
              <a:rPr lang="zh-TW" altLang="en-US" dirty="0" smtClean="0">
                <a:solidFill>
                  <a:srgbClr val="FFFF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介</a:t>
            </a:r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紹</a:t>
            </a:r>
            <a:endParaRPr lang="zh-TW" altLang="en-US" dirty="0">
              <a:solidFill>
                <a:schemeClr val="accent2">
                  <a:lumMod val="60000"/>
                  <a:lumOff val="4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53143" y="3628500"/>
            <a:ext cx="7576457" cy="3229499"/>
          </a:xfrm>
        </p:spPr>
        <p:txBody>
          <a:bodyPr>
            <a:normAutofit fontScale="40000" lnSpcReduction="20000"/>
          </a:bodyPr>
          <a:lstStyle/>
          <a:p>
            <a:r>
              <a:rPr lang="zh-TW" altLang="en-US" sz="16000" dirty="0" smtClean="0">
                <a:solidFill>
                  <a:schemeClr val="accent1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姓名</a:t>
            </a:r>
            <a:r>
              <a:rPr lang="zh-TW" altLang="en-US" sz="16000" dirty="0" smtClean="0"/>
              <a:t>：</a:t>
            </a:r>
            <a:r>
              <a:rPr lang="en-US" altLang="zh-TW" sz="240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Informal Roman" panose="030604020304060B0204" pitchFamily="66" charset="0"/>
                <a:ea typeface="文鼎中特廣告體" panose="020B0602010101010101" pitchFamily="34" charset="-120"/>
              </a:rPr>
              <a:t>Zoe</a:t>
            </a:r>
          </a:p>
          <a:p>
            <a:r>
              <a:rPr lang="zh-TW" altLang="en-US" sz="16000" dirty="0" smtClean="0">
                <a:solidFill>
                  <a:srgbClr val="92D050"/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興趣</a:t>
            </a:r>
            <a:r>
              <a:rPr lang="zh-TW" altLang="en-US" sz="16000" dirty="0" smtClean="0"/>
              <a:t>：</a:t>
            </a:r>
            <a:r>
              <a:rPr lang="zh-TW" altLang="en-US" sz="203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騎腳踏車</a:t>
            </a:r>
            <a:endParaRPr lang="en-US" altLang="zh-TW" sz="20300" dirty="0" smtClean="0">
              <a:solidFill>
                <a:schemeClr val="accent6">
                  <a:lumMod val="60000"/>
                  <a:lumOff val="40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  <a:p>
            <a:r>
              <a:rPr lang="zh-TW" altLang="en-US" sz="160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星座</a:t>
            </a:r>
            <a:r>
              <a:rPr lang="zh-TW" altLang="en-US" sz="16000" dirty="0" smtClean="0"/>
              <a:t>：</a:t>
            </a:r>
            <a:r>
              <a:rPr lang="zh-TW" altLang="en-US" sz="16000" dirty="0" smtClean="0">
                <a:solidFill>
                  <a:srgbClr val="FFFF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巨蟹</a:t>
            </a:r>
            <a:endParaRPr lang="zh-TW" altLang="en-US" sz="16000" dirty="0">
              <a:solidFill>
                <a:srgbClr val="FFFF00"/>
              </a:solidFill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685" y="256775"/>
            <a:ext cx="4072481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873010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47</TotalTime>
  <Words>11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文鼎中特廣告體</vt:lpstr>
      <vt:lpstr>文鼎古印體</vt:lpstr>
      <vt:lpstr>文鼎粗鋼筆行楷</vt:lpstr>
      <vt:lpstr>新細明體</vt:lpstr>
      <vt:lpstr>Arial</vt:lpstr>
      <vt:lpstr>Century Gothic</vt:lpstr>
      <vt:lpstr>Informal Roman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2019-09-10T01:47:20Z</dcterms:created>
  <dcterms:modified xsi:type="dcterms:W3CDTF">2019-09-17T02:04:20Z</dcterms:modified>
</cp:coreProperties>
</file>