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99FFCC"/>
    <a:srgbClr val="0000CC"/>
    <a:srgbClr val="FF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11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430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988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700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795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061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7998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951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06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637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58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815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6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1481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849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838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408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A1E29-0591-4273-A70A-71DC09E44FC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A1A04-8E8B-40EC-9C3B-C182DFAE87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6935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2960" y="1807105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66FF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自</a:t>
            </a:r>
            <a:r>
              <a:rPr lang="zh-TW" altLang="en-US" dirty="0" smtClean="0">
                <a:solidFill>
                  <a:srgbClr val="FF9933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rgbClr val="99FFCC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介</a:t>
            </a:r>
            <a:r>
              <a:rPr lang="zh-TW" altLang="en-US" dirty="0" smtClean="0">
                <a:solidFill>
                  <a:srgbClr val="0000CC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紹</a:t>
            </a:r>
            <a:endParaRPr lang="zh-TW" altLang="en-US" dirty="0">
              <a:solidFill>
                <a:srgbClr val="0000CC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2959" y="3632201"/>
            <a:ext cx="7315201" cy="1266370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rgbClr val="FFFF99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姓名：</a:t>
            </a:r>
            <a:r>
              <a:rPr lang="en-US" altLang="zh-TW" sz="3600" dirty="0" smtClean="0">
                <a:solidFill>
                  <a:srgbClr val="FFFF99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Candle</a:t>
            </a:r>
          </a:p>
          <a:p>
            <a:r>
              <a:rPr lang="zh-TW" altLang="en-US" sz="3600" dirty="0" smtClean="0">
                <a:solidFill>
                  <a:srgbClr val="FFFF99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星座：巨</a:t>
            </a:r>
            <a:r>
              <a:rPr lang="zh-TW" altLang="en-US" sz="3600" dirty="0">
                <a:solidFill>
                  <a:srgbClr val="FFFF99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蟹</a:t>
            </a:r>
            <a:endParaRPr lang="en-US" altLang="zh-TW" sz="3600" dirty="0" smtClean="0">
              <a:solidFill>
                <a:srgbClr val="FFFF99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sz="3600" dirty="0" smtClean="0">
                <a:solidFill>
                  <a:srgbClr val="FFFF99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興趣：游泳</a:t>
            </a:r>
            <a:endParaRPr lang="zh-TW" altLang="en-US" sz="3600" dirty="0">
              <a:solidFill>
                <a:srgbClr val="FFFF99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114" y="941209"/>
            <a:ext cx="4754880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757015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58</TotalTime>
  <Words>10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文鼎中鋼筆行楷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2019-09-10T01:43:46Z</dcterms:created>
  <dcterms:modified xsi:type="dcterms:W3CDTF">2019-09-17T02:04:18Z</dcterms:modified>
</cp:coreProperties>
</file>