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FF"/>
    <a:srgbClr val="034249"/>
    <a:srgbClr val="3F0D3F"/>
    <a:srgbClr val="174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166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477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31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10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004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45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06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35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42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299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383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3F9941-0BB5-4450-8D5D-314ECCB251A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5612412-B4AF-4083-B45B-0BFF49DAC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014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103120" y="2025947"/>
            <a:ext cx="10075841" cy="3251447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自我介紹</a:t>
            </a:r>
            <a:r>
              <a:rPr lang="en-US" altLang="zh-TW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en-US" altLang="zh-TW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r>
              <a:rPr lang="zh-TW" altLang="en-US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/>
            </a:r>
            <a:br>
              <a:rPr lang="zh-TW" altLang="en-US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sz="67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867989" y="2991395"/>
            <a:ext cx="9840710" cy="2286000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FF00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姓名：</a:t>
            </a:r>
            <a:r>
              <a:rPr lang="en-US" altLang="zh-TW" sz="3600" dirty="0" smtClean="0">
                <a:solidFill>
                  <a:srgbClr val="FF00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Emily</a:t>
            </a:r>
          </a:p>
          <a:p>
            <a:r>
              <a:rPr lang="zh-TW" altLang="en-US" sz="3600" dirty="0" smtClean="0">
                <a:solidFill>
                  <a:srgbClr val="FF00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興趣</a:t>
            </a:r>
            <a:r>
              <a:rPr lang="zh-TW" altLang="en-US" sz="3600" dirty="0" smtClean="0">
                <a:solidFill>
                  <a:srgbClr val="FF00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：踢足球</a:t>
            </a:r>
            <a:endParaRPr lang="en-US" altLang="zh-TW" sz="3600" dirty="0" smtClean="0">
              <a:solidFill>
                <a:srgbClr val="FF00FF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FF00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星座：雙子</a:t>
            </a:r>
            <a:r>
              <a:rPr lang="zh-TW" altLang="en-US" sz="3600" dirty="0">
                <a:solidFill>
                  <a:srgbClr val="FF00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座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892" y="1875122"/>
            <a:ext cx="2364378" cy="355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316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49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文鼎中鋼筆行楷</vt:lpstr>
      <vt:lpstr>新細明體</vt:lpstr>
      <vt:lpstr>Century Gothic</vt:lpstr>
      <vt:lpstr>Garamond</vt:lpstr>
      <vt:lpstr>肥皂</vt:lpstr>
      <vt:lpstr>自我介紹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2019-09-10T01:44:00Z</dcterms:created>
  <dcterms:modified xsi:type="dcterms:W3CDTF">2019-09-17T02:03:50Z</dcterms:modified>
</cp:coreProperties>
</file>