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AF11-E410-4B74-BF7A-0792CA3CAD8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0BB4B-530C-42B4-BDBE-A29F2433D6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8531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AF11-E410-4B74-BF7A-0792CA3CAD8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0BB4B-530C-42B4-BDBE-A29F2433D6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2752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AF11-E410-4B74-BF7A-0792CA3CAD8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0BB4B-530C-42B4-BDBE-A29F2433D6D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77090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AF11-E410-4B74-BF7A-0792CA3CAD8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0BB4B-530C-42B4-BDBE-A29F2433D6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42024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AF11-E410-4B74-BF7A-0792CA3CAD8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0BB4B-530C-42B4-BDBE-A29F2433D6D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861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AF11-E410-4B74-BF7A-0792CA3CAD8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0BB4B-530C-42B4-BDBE-A29F2433D6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9470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AF11-E410-4B74-BF7A-0792CA3CAD8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0BB4B-530C-42B4-BDBE-A29F2433D6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27574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AF11-E410-4B74-BF7A-0792CA3CAD8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0BB4B-530C-42B4-BDBE-A29F2433D6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6364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AF11-E410-4B74-BF7A-0792CA3CAD8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0BB4B-530C-42B4-BDBE-A29F2433D6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538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AF11-E410-4B74-BF7A-0792CA3CAD8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0BB4B-530C-42B4-BDBE-A29F2433D6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0481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AF11-E410-4B74-BF7A-0792CA3CAD8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0BB4B-530C-42B4-BDBE-A29F2433D6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8134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AF11-E410-4B74-BF7A-0792CA3CAD8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0BB4B-530C-42B4-BDBE-A29F2433D6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2862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AF11-E410-4B74-BF7A-0792CA3CAD8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0BB4B-530C-42B4-BDBE-A29F2433D6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1500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AF11-E410-4B74-BF7A-0792CA3CAD8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0BB4B-530C-42B4-BDBE-A29F2433D6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0864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AF11-E410-4B74-BF7A-0792CA3CAD8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0BB4B-530C-42B4-BDBE-A29F2433D6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4319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AF11-E410-4B74-BF7A-0792CA3CAD8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0BB4B-530C-42B4-BDBE-A29F2433D6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191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0AF11-E410-4B74-BF7A-0792CA3CAD8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F0BB4B-530C-42B4-BDBE-A29F2433D6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2931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我介</a:t>
            </a:r>
            <a:r>
              <a:rPr lang="zh-TW" altLang="en-US" dirty="0">
                <a:solidFill>
                  <a:srgbClr val="00B0F0"/>
                </a:solidFill>
              </a:rPr>
              <a:t>自</a:t>
            </a:r>
            <a:r>
              <a:rPr lang="zh-TW" altLang="en-US" dirty="0" smtClean="0">
                <a:solidFill>
                  <a:srgbClr val="00B0F0"/>
                </a:solidFill>
              </a:rPr>
              <a:t>紹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30594" y="4364345"/>
            <a:ext cx="5826719" cy="1096899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姓名：</a:t>
            </a:r>
            <a:r>
              <a:rPr lang="en-US" altLang="zh-TW" dirty="0" smtClean="0">
                <a:solidFill>
                  <a:srgbClr val="FF0000"/>
                </a:solidFill>
              </a:rPr>
              <a:t>DORA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770572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</TotalTime>
  <Words>7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我介自紹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我介自紹</dc:title>
  <dc:creator>Windows 使用者</dc:creator>
  <cp:lastModifiedBy>Windows 使用者</cp:lastModifiedBy>
  <cp:revision>4</cp:revision>
  <dcterms:created xsi:type="dcterms:W3CDTF">2019-09-10T02:11:23Z</dcterms:created>
  <dcterms:modified xsi:type="dcterms:W3CDTF">2019-09-17T02:12:43Z</dcterms:modified>
</cp:coreProperties>
</file>