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93D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9647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87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6241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6067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0603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1026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282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747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41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190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956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3291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0860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52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78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79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85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8010D-4B6F-47FE-A826-897B173019B5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E619F-1785-4DB9-ABB8-EA844A8EF4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045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  <p:sldLayoutId id="2147484058" r:id="rId12"/>
    <p:sldLayoutId id="2147484059" r:id="rId13"/>
    <p:sldLayoutId id="2147484060" r:id="rId14"/>
    <p:sldLayoutId id="2147484061" r:id="rId15"/>
    <p:sldLayoutId id="2147484062" r:id="rId16"/>
    <p:sldLayoutId id="214748406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27463" y="1803405"/>
            <a:ext cx="7315200" cy="1825096"/>
          </a:xfrm>
        </p:spPr>
        <p:txBody>
          <a:bodyPr/>
          <a:lstStyle/>
          <a:p>
            <a:r>
              <a:rPr lang="zh-TW" altLang="en-US" u="sng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自我介紹</a:t>
            </a:r>
            <a:endParaRPr lang="zh-TW" altLang="en-US" u="sng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36023" y="3628501"/>
            <a:ext cx="7315200" cy="2089330"/>
          </a:xfrm>
        </p:spPr>
        <p:txBody>
          <a:bodyPr>
            <a:normAutofit/>
          </a:bodyPr>
          <a:lstStyle/>
          <a:p>
            <a:r>
              <a:rPr lang="zh-TW" altLang="en-US" sz="3200" u="sng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姓名</a:t>
            </a:r>
            <a:r>
              <a:rPr lang="en-US" altLang="zh-TW" sz="3200" u="sng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:</a:t>
            </a:r>
            <a:r>
              <a:rPr lang="en-US" altLang="zh-TW" sz="3200" u="sng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Bonnie</a:t>
            </a:r>
          </a:p>
          <a:p>
            <a:r>
              <a:rPr lang="zh-TW" altLang="en-US" sz="3200" u="sng" dirty="0" smtClean="0">
                <a:solidFill>
                  <a:srgbClr val="CC00FF"/>
                </a:solidFill>
              </a:rPr>
              <a:t>興趣</a:t>
            </a:r>
            <a:r>
              <a:rPr lang="en-US" altLang="zh-TW" sz="3200" u="sng" dirty="0" smtClean="0">
                <a:solidFill>
                  <a:srgbClr val="CC00FF"/>
                </a:solidFill>
              </a:rPr>
              <a:t>:</a:t>
            </a:r>
            <a:r>
              <a:rPr lang="zh-TW" altLang="en-US" sz="3200" u="sng" dirty="0" smtClean="0">
                <a:solidFill>
                  <a:srgbClr val="CC00FF"/>
                </a:solidFill>
              </a:rPr>
              <a:t>畫圖、跑步</a:t>
            </a:r>
            <a:endParaRPr lang="en-US" altLang="zh-TW" sz="3200" u="sng" dirty="0" smtClean="0">
              <a:solidFill>
                <a:srgbClr val="CC00FF"/>
              </a:solidFill>
            </a:endParaRPr>
          </a:p>
          <a:p>
            <a:r>
              <a:rPr lang="zh-TW" altLang="en-US" sz="3200" u="sng" dirty="0" smtClean="0">
                <a:solidFill>
                  <a:schemeClr val="accent1">
                    <a:lumMod val="75000"/>
                  </a:schemeClr>
                </a:solidFill>
              </a:rPr>
              <a:t>星座：雙子座</a:t>
            </a:r>
            <a:endParaRPr lang="zh-TW" altLang="en-US" sz="32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971" y="2201631"/>
            <a:ext cx="2669456" cy="325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066735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53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2019-09-10T01:43:41Z</dcterms:created>
  <dcterms:modified xsi:type="dcterms:W3CDTF">2019-09-17T02:05:01Z</dcterms:modified>
</cp:coreProperties>
</file>