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03121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62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74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8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43894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3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3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91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83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542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75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0BCF7FCB-3BB3-4DE8-B9A8-8C690074CE2E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3314FDDE-8E05-4D34-A357-ADC0C5817B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5142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</a:rPr>
              <a:t>自我介紹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22915" y="4297680"/>
            <a:ext cx="1436914" cy="75764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zh-TW" altLang="en-US" dirty="0" smtClean="0">
                <a:solidFill>
                  <a:srgbClr val="C00000"/>
                </a:solidFill>
              </a:rPr>
              <a:t>姓名：</a:t>
            </a:r>
            <a:r>
              <a:rPr lang="en-US" altLang="zh-TW" dirty="0" smtClean="0">
                <a:solidFill>
                  <a:srgbClr val="C00000"/>
                </a:solidFill>
              </a:rPr>
              <a:t>Betty</a:t>
            </a:r>
            <a:r>
              <a:rPr lang="en-US" altLang="zh-TW" sz="1600" dirty="0" smtClean="0">
                <a:solidFill>
                  <a:srgbClr val="C00000"/>
                </a:solidFill>
              </a:rPr>
              <a:t>	</a:t>
            </a:r>
            <a:r>
              <a:rPr lang="zh-TW" altLang="en-US" sz="1600" dirty="0" smtClean="0">
                <a:solidFill>
                  <a:srgbClr val="C00000"/>
                </a:solidFill>
              </a:rPr>
              <a:t>星座：</a:t>
            </a:r>
            <a:r>
              <a:rPr lang="zh-TW" altLang="en-US" dirty="0" smtClean="0">
                <a:solidFill>
                  <a:srgbClr val="C00000"/>
                </a:solidFill>
              </a:rPr>
              <a:t>金牛座</a:t>
            </a:r>
            <a:endParaRPr lang="en-US" altLang="zh-TW" sz="16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297" y="3043647"/>
            <a:ext cx="1092300" cy="193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14544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55</TotalTime>
  <Words>4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Franklin Gothic Book</vt:lpstr>
      <vt:lpstr>微軟正黑體</vt:lpstr>
      <vt:lpstr>Crop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2019-09-10T01:43:36Z</dcterms:created>
  <dcterms:modified xsi:type="dcterms:W3CDTF">2019-09-17T02:04:31Z</dcterms:modified>
</cp:coreProperties>
</file>