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D9D9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886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2844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8959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4554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12913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9555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2437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621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22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713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9417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065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3002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341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9677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0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148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14A9-CE01-4D88-A868-AF0D1302395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F2941-A8C3-4CEB-9B30-8EC55CCA25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122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05394" y="1431114"/>
            <a:ext cx="7315200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rgbClr val="00B0F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的</a:t>
            </a:r>
            <a:r>
              <a:rPr lang="zh-TW" altLang="en-US" dirty="0" smtClean="0">
                <a:solidFill>
                  <a:srgbClr val="7030A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自</a:t>
            </a:r>
            <a:r>
              <a:rPr lang="zh-TW" altLang="en-US" dirty="0" smtClean="0">
                <a:solidFill>
                  <a:srgbClr val="FF0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我</a:t>
            </a:r>
            <a:r>
              <a:rPr lang="zh-TW" altLang="en-US" dirty="0">
                <a:solidFill>
                  <a:srgbClr val="FFC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介</a:t>
            </a:r>
            <a:r>
              <a:rPr lang="zh-TW" altLang="en-US" dirty="0" smtClean="0">
                <a:solidFill>
                  <a:schemeClr val="accent1">
                    <a:lumMod val="75000"/>
                  </a:schemeClr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紹</a:t>
            </a:r>
            <a:endParaRPr lang="zh-TW" altLang="en-US" dirty="0">
              <a:solidFill>
                <a:srgbClr val="FFFF00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05394" y="3406433"/>
            <a:ext cx="7315200" cy="1117179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1200" dirty="0" smtClean="0">
                <a:solidFill>
                  <a:srgbClr val="FF0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姓名：</a:t>
            </a:r>
            <a:r>
              <a:rPr lang="en-US" altLang="zh-TW" sz="11200" dirty="0" smtClean="0">
                <a:solidFill>
                  <a:srgbClr val="FF0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Dora</a:t>
            </a:r>
            <a:endParaRPr lang="en-US" altLang="zh-TW" sz="2400" dirty="0">
              <a:solidFill>
                <a:srgbClr val="FF0000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r>
              <a:rPr lang="zh-TW" altLang="en-US" sz="9600" dirty="0" smtClean="0">
                <a:solidFill>
                  <a:srgbClr val="D60093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愛吃：義大利麵</a:t>
            </a:r>
            <a:endParaRPr lang="en-US" altLang="zh-TW" sz="9600" dirty="0">
              <a:solidFill>
                <a:srgbClr val="D60093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r>
              <a:rPr lang="zh-TW" altLang="en-US" sz="9600" dirty="0" smtClean="0">
                <a:solidFill>
                  <a:srgbClr val="FFC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星座</a:t>
            </a:r>
            <a:r>
              <a:rPr lang="en-US" altLang="zh-TW" sz="9600" dirty="0" smtClean="0">
                <a:solidFill>
                  <a:srgbClr val="FFC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:</a:t>
            </a:r>
            <a:r>
              <a:rPr lang="zh-TW" altLang="en-US" sz="9600" dirty="0" smtClean="0">
                <a:solidFill>
                  <a:srgbClr val="FFC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雙魚座</a:t>
            </a:r>
            <a:endParaRPr lang="en-US" altLang="zh-TW" sz="9600" dirty="0" smtClean="0">
              <a:solidFill>
                <a:srgbClr val="FFC000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r>
              <a:rPr lang="zh-TW" altLang="en-US" sz="11200" dirty="0" smtClean="0">
                <a:solidFill>
                  <a:srgbClr val="00B0F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興趣：看書</a:t>
            </a:r>
            <a:endParaRPr lang="en-US" altLang="zh-TW" sz="11200" dirty="0">
              <a:solidFill>
                <a:srgbClr val="00B0F0"/>
              </a:solidFill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 smtClean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endParaRPr lang="en-US" altLang="zh-TW" dirty="0">
              <a:latin typeface="文鼎粗廣告體" panose="020B0609010101010101" pitchFamily="49" charset="-120"/>
              <a:ea typeface="文鼎粗廣告體" panose="020B0609010101010101" pitchFamily="49" charset="-120"/>
            </a:endParaRPr>
          </a:p>
          <a:p>
            <a:r>
              <a:rPr lang="zh-TW" altLang="en-US" dirty="0"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姓名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760" y="1280891"/>
            <a:ext cx="3621240" cy="378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868477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18</Words>
  <Application>Microsoft Office PowerPoint</Application>
  <PresentationFormat>如螢幕大小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文鼎粗廣告體</vt:lpstr>
      <vt:lpstr>新細明體</vt:lpstr>
      <vt:lpstr>Arial</vt:lpstr>
      <vt:lpstr>Century Gothic</vt:lpstr>
      <vt:lpstr>飛機雲</vt:lpstr>
      <vt:lpstr>我的自我介紹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</dc:title>
  <dc:creator>Windows 使用者</dc:creator>
  <cp:lastModifiedBy>Windows 使用者</cp:lastModifiedBy>
  <cp:revision>9</cp:revision>
  <dcterms:created xsi:type="dcterms:W3CDTF">2019-09-10T01:45:11Z</dcterms:created>
  <dcterms:modified xsi:type="dcterms:W3CDTF">2019-09-17T02:12:18Z</dcterms:modified>
</cp:coreProperties>
</file>