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4" r:id="rId1"/>
    <p:sldMasterId id="2147483906" r:id="rId2"/>
  </p:sldMasterIdLst>
  <p:sldIdLst>
    <p:sldId id="256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-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4777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3157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9747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21367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5212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9809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76647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4224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6905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51502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9423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05786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7182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947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5384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4192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15008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16592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80489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321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344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3916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8721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5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15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7531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682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2892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93214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BAF03DD-4D98-4D9F-9ACB-EFC91DD8528D}" type="datetimeFigureOut">
              <a:rPr lang="zh-TW" altLang="en-US" smtClean="0"/>
              <a:t>2019/9/17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A01AEB-FD98-4E47-9287-30F18CA1786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400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  <p:sldLayoutId id="2147483918" r:id="rId12"/>
    <p:sldLayoutId id="2147483919" r:id="rId13"/>
    <p:sldLayoutId id="2147483920" r:id="rId14"/>
    <p:sldLayoutId id="2147483921" r:id="rId15"/>
    <p:sldLayoutId id="2147483922" r:id="rId16"/>
    <p:sldLayoutId id="214748392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67693" y="-172630"/>
            <a:ext cx="5334000" cy="3124201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solidFill>
                  <a:srgbClr val="00B0F0"/>
                </a:solidFill>
              </a:rPr>
              <a:t>我的自我介紹</a:t>
            </a:r>
            <a:endParaRPr lang="zh-TW" altLang="en-US" dirty="0">
              <a:solidFill>
                <a:srgbClr val="00B0F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18904" y="3644539"/>
            <a:ext cx="3775165" cy="6871064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姓名：</a:t>
            </a:r>
            <a:r>
              <a:rPr lang="en-US" altLang="zh-TW" sz="4000" dirty="0" smtClean="0"/>
              <a:t>Selina</a:t>
            </a:r>
            <a:endParaRPr lang="en-US" altLang="zh-TW" sz="4000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5" y="4153989"/>
            <a:ext cx="2448032" cy="2704011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609" y="4415246"/>
            <a:ext cx="1488391" cy="244275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4941" y="94937"/>
            <a:ext cx="1939059" cy="258906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41" y="256950"/>
            <a:ext cx="1731525" cy="226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175872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6</Words>
  <Application>Microsoft Office PowerPoint</Application>
  <PresentationFormat>如螢幕大小 (4:3)</PresentationFormat>
  <Paragraphs>2</Paragraphs>
  <Slides>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微軟正黑體</vt:lpstr>
      <vt:lpstr>新細明體</vt:lpstr>
      <vt:lpstr>Arial</vt:lpstr>
      <vt:lpstr>Calibri</vt:lpstr>
      <vt:lpstr>Calibri Light</vt:lpstr>
      <vt:lpstr>Garamond</vt:lpstr>
      <vt:lpstr>Wingdings 2</vt:lpstr>
      <vt:lpstr>HDOfficeLightV0</vt:lpstr>
      <vt:lpstr>有機</vt:lpstr>
      <vt:lpstr>我的自我介紹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我的自我</dc:title>
  <dc:creator>Windows 使用者</dc:creator>
  <cp:lastModifiedBy>Windows 使用者</cp:lastModifiedBy>
  <cp:revision>8</cp:revision>
  <dcterms:created xsi:type="dcterms:W3CDTF">2019-09-10T01:45:08Z</dcterms:created>
  <dcterms:modified xsi:type="dcterms:W3CDTF">2019-09-17T02:12:14Z</dcterms:modified>
</cp:coreProperties>
</file>