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4FA"/>
    <a:srgbClr val="99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6121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415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351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8584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0397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5291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080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083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400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1625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109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84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338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924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10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640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9347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CB781-1863-43B3-875D-4CE3CDF5616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CE30C-E253-4AC2-B98D-9E12D6349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1913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33CC"/>
                </a:solidFill>
              </a:rPr>
              <a:t>自</a:t>
            </a:r>
            <a:r>
              <a:rPr lang="zh-TW" altLang="en-US" dirty="0" smtClean="0">
                <a:solidFill>
                  <a:srgbClr val="00B0F0"/>
                </a:solidFill>
              </a:rPr>
              <a:t>我</a:t>
            </a:r>
            <a:r>
              <a:rPr lang="zh-TW" altLang="en-US" dirty="0" smtClean="0">
                <a:solidFill>
                  <a:srgbClr val="FFFF00"/>
                </a:solidFill>
              </a:rPr>
              <a:t>介</a:t>
            </a:r>
            <a:r>
              <a:rPr lang="zh-TW" altLang="en-US" dirty="0" smtClean="0">
                <a:solidFill>
                  <a:srgbClr val="92D050"/>
                </a:solidFill>
              </a:rPr>
              <a:t>紹</a:t>
            </a:r>
            <a:endParaRPr lang="zh-TW" altLang="en-US" dirty="0">
              <a:solidFill>
                <a:srgbClr val="92D05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84217" y="3628501"/>
            <a:ext cx="7315200" cy="685800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姓名：</a:t>
            </a:r>
            <a:r>
              <a:rPr lang="en-US" altLang="zh-TW" sz="3600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yumi</a:t>
            </a:r>
            <a:endParaRPr lang="en-US" altLang="zh-TW" sz="3600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r>
              <a:rPr lang="zh-TW" altLang="en-U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星座</a:t>
            </a:r>
            <a:r>
              <a:rPr lang="en-US" altLang="zh-TW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:</a:t>
            </a:r>
            <a:r>
              <a:rPr lang="zh-TW" altLang="en-U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天秤座</a:t>
            </a:r>
            <a:endParaRPr lang="en-US" altLang="zh-TW" sz="3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r>
              <a:rPr lang="zh-TW" altLang="en-US" sz="36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興趣：畫圖</a:t>
            </a:r>
            <a:endParaRPr lang="en-US" altLang="zh-TW" sz="3600" dirty="0" smtClean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r>
              <a:rPr lang="zh-TW" altLang="en-US" sz="36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喜歡吃的食物：巧克</a:t>
            </a:r>
            <a:r>
              <a:rPr lang="zh-TW" altLang="en-US" sz="3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力</a:t>
            </a:r>
            <a:endParaRPr lang="zh-TW" altLang="en-US" sz="36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6870" y="1969752"/>
            <a:ext cx="2142308" cy="351596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178" y="2211568"/>
            <a:ext cx="2625633" cy="277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29448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55</TotalTime>
  <Words>16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</dc:title>
  <dc:creator>Windows 使用者</dc:creator>
  <cp:lastModifiedBy>Windows 使用者</cp:lastModifiedBy>
  <cp:revision>7</cp:revision>
  <dcterms:created xsi:type="dcterms:W3CDTF">2019-09-10T01:43:43Z</dcterms:created>
  <dcterms:modified xsi:type="dcterms:W3CDTF">2019-09-17T02:04:24Z</dcterms:modified>
</cp:coreProperties>
</file>