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57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09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36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45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06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59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51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48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53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38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40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9EDC9B2-FAC1-4E47-B456-7C94B883F0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D9F2356-9932-4305-AC6C-CFFBB976C7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77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73381" y="294597"/>
            <a:ext cx="3435533" cy="1632858"/>
          </a:xfrm>
        </p:spPr>
        <p:txBody>
          <a:bodyPr/>
          <a:lstStyle/>
          <a:p>
            <a:r>
              <a:rPr lang="zh-TW" altLang="en-US" sz="6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sz="6000" dirty="0">
              <a:solidFill>
                <a:schemeClr val="accent4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4846" y="2351314"/>
            <a:ext cx="6792684" cy="1998617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姓名：</a:t>
            </a:r>
            <a:r>
              <a:rPr lang="en-US" altLang="zh-TW" sz="2800" dirty="0" smtClean="0">
                <a:solidFill>
                  <a:schemeClr val="accent3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Jenny</a:t>
            </a:r>
          </a:p>
          <a:p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星座</a:t>
            </a:r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：</a:t>
            </a:r>
            <a:r>
              <a:rPr lang="zh-TW" altLang="en-US" sz="2800" dirty="0" smtClean="0">
                <a:solidFill>
                  <a:schemeClr val="bg2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天秤座</a:t>
            </a:r>
            <a:endParaRPr lang="en-US" altLang="zh-TW" sz="2800" dirty="0" smtClean="0">
              <a:solidFill>
                <a:schemeClr val="bg2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興趣：</a:t>
            </a:r>
            <a:r>
              <a:rPr lang="zh-TW" alt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看書</a:t>
            </a:r>
            <a:endParaRPr lang="en-US" altLang="zh-TW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en-US" altLang="zh-TW" sz="2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646" y="3043646"/>
            <a:ext cx="2376273" cy="332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206095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Calibri</vt:lpstr>
      <vt:lpstr>Calibri Light</vt:lpstr>
      <vt:lpstr>回顧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8</cp:revision>
  <dcterms:created xsi:type="dcterms:W3CDTF">2019-09-10T01:43:40Z</dcterms:created>
  <dcterms:modified xsi:type="dcterms:W3CDTF">2019-09-17T02:10:48Z</dcterms:modified>
</cp:coreProperties>
</file>