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619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357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2456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8527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6591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9820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065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1406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5203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3459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565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92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68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9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893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774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836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2CF35-5618-4414-8CB3-7D90242B76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ABCEB-C6BC-433E-AD77-6385DB27DD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117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4582" y="1735118"/>
            <a:ext cx="7315200" cy="1775818"/>
          </a:xfrm>
        </p:spPr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的</a:t>
            </a:r>
            <a:r>
              <a:rPr lang="zh-TW" altLang="en-US" dirty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/>
            </a:r>
            <a:br>
              <a:rPr lang="zh-TW" altLang="en-US" dirty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</a:br>
            <a:r>
              <a:rPr lang="zh-TW" altLang="en-US" dirty="0" smtClean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小檔案</a:t>
            </a:r>
            <a:endParaRPr lang="zh-TW" altLang="en-US" dirty="0">
              <a:solidFill>
                <a:srgbClr val="7030A0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92330" y="3510936"/>
            <a:ext cx="8072846" cy="1923213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姓名</a:t>
            </a:r>
            <a:r>
              <a:rPr lang="zh-TW" altLang="en-US" sz="2400" dirty="0" smtClean="0"/>
              <a:t>：</a:t>
            </a:r>
            <a:r>
              <a:rPr lang="en-US" altLang="zh-TW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Rita</a:t>
            </a:r>
          </a:p>
          <a:p>
            <a:r>
              <a:rPr lang="zh-TW" altLang="en-US" sz="24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星座</a:t>
            </a:r>
            <a:r>
              <a:rPr lang="en-US" altLang="zh-TW" sz="2400" dirty="0" smtClean="0"/>
              <a:t>:</a:t>
            </a:r>
            <a:r>
              <a:rPr lang="zh-TW" alt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處女座</a:t>
            </a:r>
            <a:endParaRPr lang="en-US" altLang="zh-TW" sz="2400" dirty="0">
              <a:solidFill>
                <a:schemeClr val="accent2">
                  <a:lumMod val="60000"/>
                  <a:lumOff val="40000"/>
                </a:schemeClr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  <a:p>
            <a:r>
              <a:rPr lang="zh-TW" altLang="en-US" sz="24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喜歡的食物：</a:t>
            </a:r>
            <a:r>
              <a:rPr lang="zh-TW" altLang="en-US" sz="2400" dirty="0" smtClean="0">
                <a:solidFill>
                  <a:schemeClr val="accent3">
                    <a:lumMod val="75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酸梅</a:t>
            </a:r>
            <a:endParaRPr lang="en-US" altLang="zh-TW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TW" altLang="en-US" sz="24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興趣</a:t>
            </a:r>
            <a:r>
              <a:rPr lang="zh-TW" altLang="en-US" sz="2400" dirty="0" smtClean="0"/>
              <a:t>：</a:t>
            </a:r>
            <a:r>
              <a:rPr lang="zh-TW" alt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彈鋼琴</a:t>
            </a:r>
            <a:endParaRPr lang="zh-TW" altLang="en-US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737" y="841262"/>
            <a:ext cx="3958045" cy="459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639760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65</TotalTime>
  <Words>16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文鼎中廣告體</vt:lpstr>
      <vt:lpstr>文鼎勘亭流</vt:lpstr>
      <vt:lpstr>新細明體</vt:lpstr>
      <vt:lpstr>Arial</vt:lpstr>
      <vt:lpstr>Century Gothic</vt:lpstr>
      <vt:lpstr>飛機雲</vt:lpstr>
      <vt:lpstr>我的 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7</cp:revision>
  <dcterms:created xsi:type="dcterms:W3CDTF">2019-09-10T01:43:39Z</dcterms:created>
  <dcterms:modified xsi:type="dcterms:W3CDTF">2019-09-17T02:12:25Z</dcterms:modified>
</cp:coreProperties>
</file>