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26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338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39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57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18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845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664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009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527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813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97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16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43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60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7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32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97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92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E114E-36E2-4F7B-B56A-7FD5D2BE01C4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0BDA3-8B79-460F-89C0-109D3CD11B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2233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自我介紹</a:t>
            </a:r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2285273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3333FF"/>
                </a:solidFill>
                <a:latin typeface="文鼎中鋼筆行楷" panose="020B0602010101010101" pitchFamily="34" charset="-120"/>
                <a:ea typeface="文鼎中鋼筆行楷" panose="020B0602010101010101" pitchFamily="34" charset="-120"/>
              </a:rPr>
              <a:t>姓名：螃蟹</a:t>
            </a:r>
            <a:endParaRPr lang="en-US" altLang="zh-TW" sz="3200" b="1" dirty="0" smtClean="0">
              <a:solidFill>
                <a:srgbClr val="3333FF"/>
              </a:solidFill>
              <a:latin typeface="文鼎中鋼筆行楷" panose="020B0602010101010101" pitchFamily="34" charset="-120"/>
              <a:ea typeface="文鼎中鋼筆行楷" panose="020B0602010101010101" pitchFamily="34" charset="-120"/>
            </a:endParaRPr>
          </a:p>
          <a:p>
            <a:r>
              <a:rPr lang="zh-TW" altLang="en-US" sz="3200" b="1" dirty="0" smtClean="0">
                <a:solidFill>
                  <a:srgbClr val="3333FF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喜歡的遊戲：決地</a:t>
            </a:r>
            <a:r>
              <a:rPr lang="zh-TW" altLang="en-US" sz="3200" b="1" dirty="0" smtClean="0">
                <a:solidFill>
                  <a:srgbClr val="3333FF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求生</a:t>
            </a:r>
            <a:endParaRPr lang="en-US" altLang="zh-TW" sz="3200" b="1" dirty="0" smtClean="0">
              <a:solidFill>
                <a:srgbClr val="3333FF"/>
              </a:solidFill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  <a:p>
            <a:r>
              <a:rPr lang="zh-TW" altLang="en-US" sz="3200" b="1" dirty="0" smtClean="0">
                <a:solidFill>
                  <a:srgbClr val="3333FF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喜歡的水果：哈密瓜</a:t>
            </a:r>
            <a:r>
              <a:rPr lang="en-US" altLang="zh-TW" sz="3200" b="1" dirty="0" smtClean="0">
                <a:solidFill>
                  <a:srgbClr val="3333FF"/>
                </a:solidFill>
                <a:latin typeface="文鼎古印體" panose="020B0609010101010101" pitchFamily="49" charset="-120"/>
                <a:ea typeface="文鼎古印體" panose="020B0609010101010101" pitchFamily="49" charset="-120"/>
              </a:rPr>
              <a:t>~</a:t>
            </a:r>
            <a:endParaRPr lang="en-US" altLang="zh-TW" sz="3200" b="1" dirty="0">
              <a:solidFill>
                <a:srgbClr val="3333FF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13" y="1389476"/>
            <a:ext cx="2625800" cy="452799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93" y="484294"/>
            <a:ext cx="3475434" cy="355309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98" y="0"/>
            <a:ext cx="2348069" cy="269002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27" y="4037392"/>
            <a:ext cx="1512228" cy="25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33</TotalTime>
  <Words>17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文鼎中特廣告體</vt:lpstr>
      <vt:lpstr>文鼎中鋼筆行楷</vt:lpstr>
      <vt:lpstr>文鼎古印體</vt:lpstr>
      <vt:lpstr>新細明體</vt:lpstr>
      <vt:lpstr>Arial</vt:lpstr>
      <vt:lpstr>Century Gothic</vt:lpstr>
      <vt:lpstr>飛機雲</vt:lpstr>
      <vt:lpstr>自我介紹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自我介紹</dc:title>
  <dc:creator>Windows 使用者</dc:creator>
  <cp:lastModifiedBy>Windows 使用者</cp:lastModifiedBy>
  <cp:revision>5</cp:revision>
  <dcterms:created xsi:type="dcterms:W3CDTF">2019-09-10T01:57:15Z</dcterms:created>
  <dcterms:modified xsi:type="dcterms:W3CDTF">2019-09-17T02:04:00Z</dcterms:modified>
</cp:coreProperties>
</file>