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11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5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96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7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8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3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9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72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7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04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9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8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6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3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0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C7FD87-1760-4D32-AA96-62CFEA05AE5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0DF662-968F-4E2A-875D-785083246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7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自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我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介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紹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John Handy LET" pitchFamily="2" charset="0"/>
              </a:rPr>
              <a:t>姓名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John Handy LET" pitchFamily="2" charset="0"/>
              </a:rPr>
              <a:t>：阿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John Handy LET" pitchFamily="2" charset="0"/>
              </a:rPr>
              <a:t>莊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John Handy LET" pitchFamily="2" charset="0"/>
            </a:endParaRPr>
          </a:p>
          <a:p>
            <a:r>
              <a:rPr lang="zh-TW" alt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lgerian" panose="04020705040A02060702" pitchFamily="82" charset="0"/>
              </a:rPr>
              <a:t>愛</a:t>
            </a:r>
            <a:r>
              <a:rPr lang="zh-TW" altLang="en-US" dirty="0" smtClean="0">
                <a:solidFill>
                  <a:schemeClr val="accent5"/>
                </a:solidFill>
                <a:latin typeface="Algerian" panose="04020705040A02060702" pitchFamily="82" charset="0"/>
              </a:rPr>
              <a:t>吃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：</a:t>
            </a:r>
            <a:r>
              <a:rPr lang="zh-TW" altLang="en-US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羊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肉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乳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愛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玩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：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寶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可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夢</a:t>
            </a:r>
            <a:r>
              <a:rPr lang="zh-TW" altLang="en-US" dirty="0" smtClean="0">
                <a:solidFill>
                  <a:schemeClr val="accent3"/>
                </a:solidFill>
              </a:rPr>
              <a:t>卡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夾  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zh-TW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62" y="3416968"/>
            <a:ext cx="1251285" cy="19958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74" y="3416968"/>
            <a:ext cx="1287379" cy="19958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61" y="2043815"/>
            <a:ext cx="1269571" cy="12835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1" y="2038686"/>
            <a:ext cx="1251105" cy="12824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68" y="1526902"/>
            <a:ext cx="1144648" cy="10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18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新細明體</vt:lpstr>
      <vt:lpstr>Algerian</vt:lpstr>
      <vt:lpstr>Arial</vt:lpstr>
      <vt:lpstr>Garamond</vt:lpstr>
      <vt:lpstr>John Handy LET</vt:lpstr>
      <vt:lpstr>有機</vt:lpstr>
      <vt:lpstr>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Windows 使用者</dc:creator>
  <cp:lastModifiedBy>Windows 使用者</cp:lastModifiedBy>
  <cp:revision>5</cp:revision>
  <dcterms:created xsi:type="dcterms:W3CDTF">2019-09-10T01:47:13Z</dcterms:created>
  <dcterms:modified xsi:type="dcterms:W3CDTF">2019-09-17T02:05:01Z</dcterms:modified>
</cp:coreProperties>
</file>