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4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17T10:04:00.443" idx="2">
    <p:pos x="10" y="10"/>
    <p:text>自我介紹</p:text>
    <p:extLst>
      <p:ext uri="{C676402C-5697-4E1C-873F-D02D1690AC5C}">
        <p15:threadingInfo xmlns:p15="http://schemas.microsoft.com/office/powerpoint/2012/main" timeZoneBias="-480"/>
      </p:ext>
    </p:extLst>
  </p:cm>
  <p:cm authorId="1" dt="2019-09-17T10:05:05.942" idx="3">
    <p:pos x="10" y="146"/>
    <p:text>對</p:text>
    <p:extLst>
      <p:ext uri="{C676402C-5697-4E1C-873F-D02D1690AC5C}">
        <p15:threadingInfo xmlns:p15="http://schemas.microsoft.com/office/powerpoint/2012/main" timeZoneBias="-480">
          <p15:parentCm authorId="1" idx="2"/>
        </p15:threadingInfo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09-17T01:59:27.242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25 0 0,'0'38'62,"0"116"-46,0 0-16,0-38 15,0 38-15,0 38 16,0-38-16,0 0 16,0 0-16,0 0 15,0 0-15,0-39 16,0 1-16,0-39 15,0 0-15,0 38 16,0-38-16,0-38 16,0 37-1,0 1-15,0 0 16,0 39-16,0-39 16,39 0-16,-39-39 15,0 39-15,0-38 16,0-1-16,38 1 15,-38-1-15,0 39 16,0-38 0,0-1-1,0 1-15,0-1 16,0 1 0,0-1-1,0 1-15,0-1 16,0 1-1,0 38 17,0-39-17,39-38-15,-39 77 16,0-39-16,0 1 16,0-1-16,0 1 15,38-1-15,-38 39 16,0-38-16,0-1 15,0 1 1,0 38-16,0-39 16,0 39-1,0-38 1,0-1 15,0 1-15,0-1-1,0 1 1,0-1 0,0 1-1,0-1-15,0 1 16,0-1 15,0 1 0,0-1-15,0 1 0,0-1-16,0 39 15,0-39 1,0 1 0,0-1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09-17T01:59:28.977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0,'154'0'125,"-39"0"-125,1 0 15,-1 0-15,1 0 16,-39 0-16,0 0 16,0 0-16,-39 0 15,39 0-15,39 0 16,-40 0-16,1 0 16,-38 0-16,-1 0 15,39 0-15,0 0 16,-38 0-16,38 0 15,77 0-15,-77 0 16,38 0-16,-38 0 16,-38 0-16,-1 0 15,1 0-15,-1 0 16,1 0 0,-1 0-1,1 0 1,-1 0 15,1 0-31,-1 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09-17T01:59:30.265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0,'0'77'156,"0"0"-156,0-39 16,0 39-16,0-38 15,0 76-15,0-76 16,0-1-16,0 1 15,0 38-15,0-39 16,0 1 0,0-1-16,0 1 15,0-1 17,0 1-17,0-1 1,0 0 15,0 1-15,0-1-1,0 1-15,0-1 16,0 1-16,0-1 16,0 1-16,0-1 15,0 1-15,0 38 16,0 0-1,0-39-15,0 1 16,0-1-16,0 1 16,0-1-16,0 1 15,0-1 17,0 1-17,0-1-15,0 1 16,0-1-1,0 1-15,0-1 16,0 39-16,0-38 16,0-1-16,0 1 15,0 37-15,0 1 16,0-38-16,0-1 16,0 78-16,0-78 15,0 39-15,0 39 16,0-39-16,0 0 15,0 38-15,0 1 16,0-39-16,0 0 16,0 38-16,0-38 15,0-39-15,0 1 16,0 38-16,0-39 31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09-17T01:59:31.306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0,'0'77'141,"0"38"-141,0 1 15,0-1-15,0 39 16,0-38-16,0 38 16,0 0-16,0 0 15,0 115-15,0-115 16,38 38-16,-38 39 15,0-77-15,39 0 16,-39 77-16,0-115 16,0-1-16,38 39 15,1-39-15,-39 1 16,38-1-16,-38-38 16,0 0-1,0 0-15,0-38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19-09-17T01:59:32.098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76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55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741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8046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127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3958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16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0630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32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84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41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12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72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30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10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91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16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E780557-5BC6-4CEC-A637-2EF095DA8A5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EC4874-156E-45FC-9662-1FA8E456E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7364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12" Type="http://schemas.openxmlformats.org/officeDocument/2006/relationships/customXml" Target="../ink/ink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5.emf"/><Relationship Id="rId1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76438" y="718113"/>
            <a:ext cx="8228974" cy="96665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/>
                </a:solidFill>
                <a:latin typeface="Mistral" panose="03090702030407020403" pitchFamily="66" charset="0"/>
              </a:rPr>
              <a:t>自我介紹</a:t>
            </a:r>
            <a:r>
              <a:rPr lang="zh-TW" altLang="en-US" dirty="0">
                <a:solidFill>
                  <a:schemeClr val="accent6"/>
                </a:solidFill>
                <a:latin typeface="Mistral" panose="03090702030407020403" pitchFamily="66" charset="0"/>
              </a:rPr>
              <a:t> 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6438" y="2117530"/>
            <a:ext cx="7766936" cy="1096899"/>
          </a:xfrm>
        </p:spPr>
        <p:txBody>
          <a:bodyPr/>
          <a:lstStyle/>
          <a:p>
            <a:r>
              <a:rPr lang="zh-TW" altLang="en-US" dirty="0" smtClean="0"/>
              <a:t>名字：罐頭</a:t>
            </a:r>
            <a:endParaRPr lang="en-US" altLang="zh-TW" dirty="0" smtClean="0"/>
          </a:p>
          <a:p>
            <a:r>
              <a:rPr lang="zh-TW" altLang="en-US" dirty="0" smtClean="0"/>
              <a:t>愛吃：零食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858" y="673574"/>
            <a:ext cx="1634737" cy="222036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144" y="718113"/>
            <a:ext cx="2278351" cy="232926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筆跡 8"/>
              <p14:cNvContentPartPr/>
              <p14:nvPr/>
            </p14:nvContentPartPr>
            <p14:xfrm>
              <a:off x="4881491" y="3865462"/>
              <a:ext cx="73800" cy="1759680"/>
            </p14:xfrm>
          </p:contentPart>
        </mc:Choice>
        <mc:Fallback xmlns="">
          <p:pic>
            <p:nvPicPr>
              <p:cNvPr id="9" name="筆跡 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62771" y="3827302"/>
                <a:ext cx="111600" cy="18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筆跡 9"/>
              <p14:cNvContentPartPr/>
              <p14:nvPr/>
            </p14:nvContentPartPr>
            <p14:xfrm>
              <a:off x="4904531" y="4779862"/>
              <a:ext cx="859320" cy="360"/>
            </p14:xfrm>
          </p:contentPart>
        </mc:Choice>
        <mc:Fallback xmlns="">
          <p:pic>
            <p:nvPicPr>
              <p:cNvPr id="10" name="筆跡 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85451" y="4741702"/>
                <a:ext cx="897480" cy="7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筆跡 10"/>
              <p14:cNvContentPartPr/>
              <p14:nvPr/>
            </p14:nvContentPartPr>
            <p14:xfrm>
              <a:off x="5791211" y="4350382"/>
              <a:ext cx="360" cy="1302480"/>
            </p14:xfrm>
          </p:contentPart>
        </mc:Choice>
        <mc:Fallback xmlns="">
          <p:pic>
            <p:nvPicPr>
              <p:cNvPr id="11" name="筆跡 10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772131" y="4312222"/>
                <a:ext cx="38520" cy="137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筆跡 11"/>
              <p14:cNvContentPartPr/>
              <p14:nvPr/>
            </p14:nvContentPartPr>
            <p14:xfrm>
              <a:off x="6387011" y="4613542"/>
              <a:ext cx="69480" cy="1275120"/>
            </p14:xfrm>
          </p:contentPart>
        </mc:Choice>
        <mc:Fallback xmlns="">
          <p:pic>
            <p:nvPicPr>
              <p:cNvPr id="12" name="筆跡 11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367931" y="4575382"/>
                <a:ext cx="107640" cy="135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筆跡 12"/>
              <p14:cNvContentPartPr/>
              <p14:nvPr/>
            </p14:nvContentPartPr>
            <p14:xfrm>
              <a:off x="6567011" y="4045462"/>
              <a:ext cx="360" cy="360"/>
            </p14:xfrm>
          </p:contentPart>
        </mc:Choice>
        <mc:Fallback xmlns="">
          <p:pic>
            <p:nvPicPr>
              <p:cNvPr id="13" name="筆跡 12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547931" y="4007302"/>
                <a:ext cx="38520" cy="7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61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</TotalTime>
  <Words>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Century Gothic</vt:lpstr>
      <vt:lpstr>Mistral</vt:lpstr>
      <vt:lpstr>Wingdings 3</vt:lpstr>
      <vt:lpstr>切割線</vt:lpstr>
      <vt:lpstr>自我介紹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2019-09-10T02:14:27Z</dcterms:created>
  <dcterms:modified xsi:type="dcterms:W3CDTF">2019-09-17T02:05:32Z</dcterms:modified>
</cp:coreProperties>
</file>