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4DB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042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7485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08998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2254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666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7191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5286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872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053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719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620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42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880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449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587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261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6291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5ACAD-7741-4757-9FB5-F048CAD00AA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646F3-4232-4290-9AB5-0D4C225981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3274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07627" y="2599508"/>
            <a:ext cx="3385457" cy="1047207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自</a:t>
            </a:r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介</a:t>
            </a:r>
            <a:r>
              <a:rPr lang="zh-TW" altLang="en-US" dirty="0" smtClean="0">
                <a:solidFill>
                  <a:schemeClr val="accent3">
                    <a:lumMod val="75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紹</a:t>
            </a:r>
            <a:endParaRPr lang="zh-TW" altLang="en-US" dirty="0">
              <a:solidFill>
                <a:schemeClr val="accent3">
                  <a:lumMod val="75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6855" y="3925528"/>
            <a:ext cx="2446143" cy="1655594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姓名：葉葉</a:t>
            </a:r>
            <a:endParaRPr lang="en-US" altLang="zh-TW" sz="2800" dirty="0" smtClean="0">
              <a:solidFill>
                <a:srgbClr val="FF0000"/>
              </a:solidFill>
              <a:latin typeface="文鼎海報體" panose="020B0609010101010101" pitchFamily="49" charset="-120"/>
              <a:ea typeface="文鼎海報體" panose="020B0609010101010101" pitchFamily="49" charset="-120"/>
            </a:endParaRPr>
          </a:p>
          <a:p>
            <a:r>
              <a:rPr lang="zh-TW" altLang="en-US" sz="2800" dirty="0" smtClean="0">
                <a:solidFill>
                  <a:schemeClr val="accent6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星座：</a:t>
            </a:r>
            <a:r>
              <a:rPr lang="zh-TW" altLang="en-US" sz="2800" dirty="0" smtClean="0">
                <a:solidFill>
                  <a:schemeClr val="accent6">
                    <a:lumMod val="50000"/>
                  </a:schemeClr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金牛座</a:t>
            </a:r>
            <a:endParaRPr lang="en-US" altLang="zh-TW" sz="2800" dirty="0" smtClean="0">
              <a:solidFill>
                <a:schemeClr val="accent6">
                  <a:lumMod val="50000"/>
                </a:schemeClr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sz="2800" dirty="0" smtClean="0">
                <a:solidFill>
                  <a:schemeClr val="accent5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愛吃</a:t>
            </a:r>
            <a:r>
              <a:rPr lang="zh-TW" altLang="en-US" sz="2800" dirty="0">
                <a:solidFill>
                  <a:schemeClr val="accent5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 </a:t>
            </a:r>
            <a:r>
              <a:rPr lang="en-US" altLang="zh-TW" sz="2800" dirty="0" smtClean="0">
                <a:solidFill>
                  <a:schemeClr val="accent5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:</a:t>
            </a:r>
            <a:r>
              <a:rPr lang="zh-TW" altLang="en-US" sz="2800" dirty="0" smtClean="0">
                <a:solidFill>
                  <a:schemeClr val="accent5">
                    <a:lumMod val="75000"/>
                  </a:schemeClr>
                </a:solidFill>
                <a:latin typeface="文鼎超顏楷" panose="020B0609010101010101" pitchFamily="49" charset="-120"/>
                <a:ea typeface="文鼎超顏楷" panose="020B0609010101010101" pitchFamily="49" charset="-120"/>
              </a:rPr>
              <a:t> 牛排</a:t>
            </a:r>
            <a:endParaRPr lang="zh-TW" altLang="en-US" sz="2800" dirty="0">
              <a:solidFill>
                <a:schemeClr val="accent5">
                  <a:lumMod val="75000"/>
                </a:schemeClr>
              </a:solidFill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055" y="1005839"/>
            <a:ext cx="3237659" cy="3747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301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49</TotalTime>
  <Words>12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文鼎空疊圓</vt:lpstr>
      <vt:lpstr>文鼎海報體</vt:lpstr>
      <vt:lpstr>文鼎超顏楷</vt:lpstr>
      <vt:lpstr>清松手寫體2</vt:lpstr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6</cp:revision>
  <dcterms:created xsi:type="dcterms:W3CDTF">2019-09-10T01:43:45Z</dcterms:created>
  <dcterms:modified xsi:type="dcterms:W3CDTF">2019-09-17T02:03:47Z</dcterms:modified>
</cp:coreProperties>
</file>