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FF00"/>
    <a:srgbClr val="FFFF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71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92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982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1469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53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647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178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320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4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73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75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80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12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42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92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1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07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E029B-FA67-457F-9CF3-3894A099A82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CC2F-0CA9-4008-AE92-3297AD9636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713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6691" y="1555210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7800" dirty="0" smtClean="0">
                <a:solidFill>
                  <a:srgbClr val="FFFF00"/>
                </a:solidFill>
              </a:rPr>
              <a:t>自我介紹</a:t>
            </a:r>
            <a:endParaRPr lang="zh-TW" altLang="en-US" sz="78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88720" y="3605349"/>
            <a:ext cx="7001691" cy="2416627"/>
          </a:xfrm>
        </p:spPr>
        <p:txBody>
          <a:bodyPr>
            <a:noAutofit/>
          </a:bodyPr>
          <a:lstStyle/>
          <a:p>
            <a:pPr algn="l"/>
            <a:r>
              <a:rPr lang="zh-TW" altLang="en-US" sz="2400" dirty="0" smtClean="0">
                <a:solidFill>
                  <a:srgbClr val="FFFF66"/>
                </a:solidFill>
              </a:rPr>
              <a:t>   </a:t>
            </a:r>
            <a:r>
              <a:rPr lang="zh-TW" altLang="en-US" sz="2400" dirty="0" smtClean="0">
                <a:solidFill>
                  <a:srgbClr val="FFFF66"/>
                </a:solidFill>
              </a:rPr>
              <a:t>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姓名：德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華             </a:t>
            </a:r>
            <a:endParaRPr lang="en-US" altLang="zh-TW" sz="2400" b="1" dirty="0" smtClean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zh-TW" altLang="en-US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愛吃：甜食</a:t>
            </a:r>
            <a:endParaRPr lang="en-US" altLang="zh-TW" sz="2400" b="1" dirty="0" smtClean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喜歡：</a:t>
            </a:r>
            <a:r>
              <a:rPr lang="en-US" altLang="zh-TW" b="1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</a:t>
            </a:r>
            <a:r>
              <a:rPr lang="en-US" altLang="zh-TW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craft</a:t>
            </a:r>
            <a:endParaRPr lang="en-US" altLang="zh-TW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zh-TW" alt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興趣：科學</a:t>
            </a:r>
            <a:endParaRPr lang="en-US" altLang="zh-TW" sz="2400" b="1" dirty="0" smtClean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834" y="1201783"/>
            <a:ext cx="3775165" cy="433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98737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49</TotalTime>
  <Words>19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2019-09-10T01:43:47Z</dcterms:created>
  <dcterms:modified xsi:type="dcterms:W3CDTF">2019-09-17T02:03:47Z</dcterms:modified>
</cp:coreProperties>
</file>