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1C9DD"/>
    <a:srgbClr val="FF99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93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139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3323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07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70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621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7030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18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37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485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745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0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048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51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478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2297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35CDA-50AB-47A0-A463-E7C275A6857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0BF9D-AD10-4046-A6E1-18AC4E8BF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5013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98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W</a:t>
            </a:r>
            <a:r>
              <a:rPr lang="zh-TW" altLang="en-US" sz="98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自我介紹</a:t>
            </a:r>
            <a:r>
              <a:rPr lang="en-US" altLang="zh-TW" sz="98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W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95290" y="2682082"/>
            <a:ext cx="4213179" cy="1655762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6000" b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姓名：</a:t>
            </a:r>
            <a:r>
              <a:rPr lang="en-US" altLang="zh-TW" sz="16000" b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Ian</a:t>
            </a:r>
          </a:p>
          <a:p>
            <a:r>
              <a:rPr lang="zh-TW" altLang="en-US" sz="160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愛吃：薯片</a:t>
            </a:r>
            <a:endParaRPr lang="en-US" altLang="zh-TW" sz="16000" b="1" dirty="0" smtClean="0">
              <a:solidFill>
                <a:srgbClr val="99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16000" b="1" dirty="0" smtClean="0">
                <a:solidFill>
                  <a:srgbClr val="FF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興趣：玩電腦</a:t>
            </a:r>
            <a:endParaRPr lang="en-US" altLang="zh-TW" sz="16000" b="1" dirty="0" smtClean="0">
              <a:solidFill>
                <a:srgbClr val="FF99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en-US" altLang="zh-TW" sz="24000" b="1" dirty="0" smtClean="0">
                <a:solidFill>
                  <a:srgbClr val="FF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   </a:t>
            </a:r>
            <a:r>
              <a:rPr lang="en-US" altLang="zh-TW" sz="26400" b="1" dirty="0" err="1" smtClean="0">
                <a:solidFill>
                  <a:srgbClr val="FF99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wcw</a:t>
            </a:r>
            <a:endParaRPr lang="en-US" altLang="zh-TW" sz="26400" b="1" dirty="0" smtClean="0">
              <a:solidFill>
                <a:srgbClr val="FF99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1" y="3188321"/>
            <a:ext cx="4114800" cy="36696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69913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52</TotalTime>
  <Words>17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Tw Cen MT</vt:lpstr>
      <vt:lpstr>文鼎中特廣告體</vt:lpstr>
      <vt:lpstr>文鼎空疊圓</vt:lpstr>
      <vt:lpstr>新細明體</vt:lpstr>
      <vt:lpstr>Arial</vt:lpstr>
      <vt:lpstr>Trebuchet MS</vt:lpstr>
      <vt:lpstr>電路</vt:lpstr>
      <vt:lpstr>W自我介紹W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2019-09-10T01:43:37Z</dcterms:created>
  <dcterms:modified xsi:type="dcterms:W3CDTF">2019-09-17T02:11:00Z</dcterms:modified>
</cp:coreProperties>
</file>