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26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80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31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339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915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508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089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174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7035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396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65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66821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178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966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512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76564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276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7328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76031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047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3530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6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822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775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1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4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99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940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7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25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B497025-9401-4144-998E-2BE61CABC210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BC364B-D13D-4C28-984D-ACF350C44D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774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Bahnschrift SemiBold SemiConden" panose="020B0502040204020203" pitchFamily="34" charset="0"/>
              </a:rPr>
              <a:t>我</a:t>
            </a:r>
            <a:r>
              <a:rPr lang="en-US" altLang="zh-TW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der</a:t>
            </a:r>
            <a:r>
              <a:rPr lang="zh-TW" altLang="en-US" dirty="0" smtClean="0"/>
              <a:t>小簡報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姓名：阿賴</a:t>
            </a:r>
            <a:r>
              <a:rPr lang="en-US" altLang="zh-TW" dirty="0" err="1" smtClean="0"/>
              <a:t>skr</a:t>
            </a:r>
            <a:endParaRPr lang="en-US" altLang="zh-TW" dirty="0" smtClean="0"/>
          </a:p>
          <a:p>
            <a:r>
              <a:rPr lang="zh-TW" altLang="en-US" dirty="0" smtClean="0"/>
              <a:t>星座：天蠍座</a:t>
            </a:r>
            <a:endParaRPr lang="en-US" altLang="zh-TW" dirty="0" smtClean="0"/>
          </a:p>
          <a:p>
            <a:r>
              <a:rPr lang="zh-TW" altLang="en-US" dirty="0" smtClean="0"/>
              <a:t>興趣：足球玩手機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314" y="997162"/>
            <a:ext cx="5148747" cy="360335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561" y="220838"/>
            <a:ext cx="2091841" cy="31752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63" y="220838"/>
            <a:ext cx="1794170" cy="273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9634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43</TotalTime>
  <Words>17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文鼎古印體</vt:lpstr>
      <vt:lpstr>微軟正黑體</vt:lpstr>
      <vt:lpstr>新細明體</vt:lpstr>
      <vt:lpstr>Bahnschrift SemiBold SemiConden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我der小簡報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我der小簡報</dc:title>
  <dc:creator>Windows 使用者</dc:creator>
  <cp:lastModifiedBy>Windows 使用者</cp:lastModifiedBy>
  <cp:revision>7</cp:revision>
  <dcterms:created xsi:type="dcterms:W3CDTF">2019-09-10T01:43:49Z</dcterms:created>
  <dcterms:modified xsi:type="dcterms:W3CDTF">2019-09-17T02:04:28Z</dcterms:modified>
</cp:coreProperties>
</file>