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24330-E0E5-48FD-A88C-A7009E1CF42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B2F1-159A-4A36-946D-7A2653C145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4705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24330-E0E5-48FD-A88C-A7009E1CF42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B2F1-159A-4A36-946D-7A2653C145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5205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24330-E0E5-48FD-A88C-A7009E1CF42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B2F1-159A-4A36-946D-7A2653C145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78633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24330-E0E5-48FD-A88C-A7009E1CF42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B2F1-159A-4A36-946D-7A2653C1451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3299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24330-E0E5-48FD-A88C-A7009E1CF42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B2F1-159A-4A36-946D-7A2653C145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74905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24330-E0E5-48FD-A88C-A7009E1CF42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B2F1-159A-4A36-946D-7A2653C1451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313848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24330-E0E5-48FD-A88C-A7009E1CF42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B2F1-159A-4A36-946D-7A2653C145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60995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24330-E0E5-48FD-A88C-A7009E1CF42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B2F1-159A-4A36-946D-7A2653C145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96110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24330-E0E5-48FD-A88C-A7009E1CF42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B2F1-159A-4A36-946D-7A2653C145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744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24330-E0E5-48FD-A88C-A7009E1CF42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B2F1-159A-4A36-946D-7A2653C145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0859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24330-E0E5-48FD-A88C-A7009E1CF42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B2F1-159A-4A36-946D-7A2653C145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1550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24330-E0E5-48FD-A88C-A7009E1CF42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B2F1-159A-4A36-946D-7A2653C145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775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24330-E0E5-48FD-A88C-A7009E1CF42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B2F1-159A-4A36-946D-7A2653C145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2930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24330-E0E5-48FD-A88C-A7009E1CF42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B2F1-159A-4A36-946D-7A2653C145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1906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24330-E0E5-48FD-A88C-A7009E1CF42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B2F1-159A-4A36-946D-7A2653C145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314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24330-E0E5-48FD-A88C-A7009E1CF42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B2F1-159A-4A36-946D-7A2653C145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1730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24330-E0E5-48FD-A88C-A7009E1CF42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B2F1-159A-4A36-946D-7A2653C145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5216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8524330-E0E5-48FD-A88C-A7009E1CF42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3C7B2F1-159A-4A36-946D-7A2653C145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4931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33400" y="2116183"/>
            <a:ext cx="8479971" cy="1541418"/>
          </a:xfrm>
        </p:spPr>
        <p:txBody>
          <a:bodyPr/>
          <a:lstStyle/>
          <a:p>
            <a:r>
              <a:rPr lang="zh-TW" altLang="en-US" dirty="0" smtClean="0"/>
              <a:t>我的小擋案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533400" y="4039810"/>
            <a:ext cx="4954250" cy="1913466"/>
          </a:xfrm>
        </p:spPr>
        <p:txBody>
          <a:bodyPr/>
          <a:lstStyle/>
          <a:p>
            <a:r>
              <a:rPr lang="zh-TW" altLang="en-US" dirty="0" smtClean="0"/>
              <a:t>姓名：阿輝</a:t>
            </a:r>
            <a:r>
              <a:rPr lang="en-US" altLang="zh-TW" dirty="0" err="1" smtClean="0"/>
              <a:t>skr</a:t>
            </a:r>
            <a:endParaRPr lang="en-US" altLang="zh-TW" dirty="0" smtClean="0"/>
          </a:p>
          <a:p>
            <a:r>
              <a:rPr lang="zh-TW" altLang="en-US" dirty="0" smtClean="0"/>
              <a:t>星座</a:t>
            </a:r>
            <a:r>
              <a:rPr lang="en-US" altLang="zh-TW" dirty="0" smtClean="0"/>
              <a:t>:</a:t>
            </a:r>
            <a:r>
              <a:rPr lang="zh-TW" altLang="en-US" dirty="0" smtClean="0"/>
              <a:t>天蠍座</a:t>
            </a:r>
            <a:endParaRPr lang="en-US" altLang="zh-TW" dirty="0" smtClean="0"/>
          </a:p>
          <a:p>
            <a:r>
              <a:rPr lang="zh-TW" altLang="en-US" dirty="0" smtClean="0"/>
              <a:t>興趣：跑步玩手機</a:t>
            </a:r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2616" y="1371600"/>
            <a:ext cx="2877248" cy="5134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7375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42</TotalTime>
  <Words>18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微軟正黑體</vt:lpstr>
      <vt:lpstr>Century Gothic</vt:lpstr>
      <vt:lpstr>Wingdings 3</vt:lpstr>
      <vt:lpstr>切割線</vt:lpstr>
      <vt:lpstr>我的小擋案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我的小擋案</dc:title>
  <dc:creator>Windows 使用者</dc:creator>
  <cp:lastModifiedBy>Windows 使用者</cp:lastModifiedBy>
  <cp:revision>7</cp:revision>
  <dcterms:created xsi:type="dcterms:W3CDTF">2019-09-10T01:44:02Z</dcterms:created>
  <dcterms:modified xsi:type="dcterms:W3CDTF">2019-09-17T02:11:01Z</dcterms:modified>
</cp:coreProperties>
</file>