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305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019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2126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57563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99553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2718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00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844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453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3718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2789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26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0833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3096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329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1449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2128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0E3DA230-BA29-40EA-B7E7-11829B16342B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F80DC91-C8C1-47C4-B70A-B2D0B4AA79D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25802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Snap ITC" panose="04040A07060A02020202" pitchFamily="82" charset="0"/>
              </a:rPr>
              <a:t>我</a:t>
            </a:r>
            <a:r>
              <a:rPr lang="en-US" altLang="zh-TW" dirty="0" smtClean="0">
                <a:latin typeface="Snap ITC" panose="04040A07060A02020202" pitchFamily="82" charset="0"/>
              </a:rPr>
              <a:t>der</a:t>
            </a:r>
            <a:r>
              <a:rPr lang="zh-TW" altLang="en-US" dirty="0" smtClean="0">
                <a:latin typeface="Snap ITC" panose="04040A07060A02020202" pitchFamily="82" charset="0"/>
              </a:rPr>
              <a:t>自我介紹</a:t>
            </a:r>
            <a:endParaRPr lang="zh-TW" altLang="en-US" dirty="0">
              <a:latin typeface="Snap ITC" panose="04040A07060A02020202" pitchFamily="8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92332" y="3549153"/>
            <a:ext cx="7315200" cy="685800"/>
          </a:xfrm>
        </p:spPr>
        <p:txBody>
          <a:bodyPr>
            <a:normAutofit fontScale="47500" lnSpcReduction="20000"/>
          </a:bodyPr>
          <a:lstStyle/>
          <a:p>
            <a:r>
              <a:rPr lang="zh-TW" altLang="en-US" dirty="0" smtClean="0"/>
              <a:t>性名：豪哥</a:t>
            </a:r>
            <a:endParaRPr lang="en-US" altLang="zh-TW" dirty="0" smtClean="0"/>
          </a:p>
          <a:p>
            <a:r>
              <a:rPr lang="zh-TW" altLang="en-US" dirty="0" smtClean="0"/>
              <a:t>星座：天艵座</a:t>
            </a:r>
            <a:endParaRPr lang="en-US" altLang="zh-TW" dirty="0" smtClean="0"/>
          </a:p>
          <a:p>
            <a:r>
              <a:rPr lang="zh-TW" altLang="en-US" dirty="0" smtClean="0"/>
              <a:t>興趣：聽音樂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23478">
            <a:off x="6135441" y="3380463"/>
            <a:ext cx="2424763" cy="2470229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495" y="4279130"/>
            <a:ext cx="2969009" cy="1311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697347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</TotalTime>
  <Words>17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Century Gothic</vt:lpstr>
      <vt:lpstr>Snap ITC</vt:lpstr>
      <vt:lpstr>Wingdings 3</vt:lpstr>
      <vt:lpstr>切割線</vt:lpstr>
      <vt:lpstr>我der自我介紹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我der自我介紹</dc:title>
  <dc:creator>Windows 使用者</dc:creator>
  <cp:lastModifiedBy>Windows 使用者</cp:lastModifiedBy>
  <cp:revision>6</cp:revision>
  <dcterms:created xsi:type="dcterms:W3CDTF">2019-09-10T01:43:35Z</dcterms:created>
  <dcterms:modified xsi:type="dcterms:W3CDTF">2019-09-17T02:04:05Z</dcterms:modified>
</cp:coreProperties>
</file>