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03AD1C29-E906-4F64-9117-2AEF341B0D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889A3367-2BFB-4A81-ABE1-EAD373A817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1165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D1C29-E906-4F64-9117-2AEF341B0D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A3367-2BFB-4A81-ABE1-EAD373A817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8195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3AD1C29-E906-4F64-9117-2AEF341B0D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89A3367-2BFB-4A81-ABE1-EAD373A817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9821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3AD1C29-E906-4F64-9117-2AEF341B0D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89A3367-2BFB-4A81-ABE1-EAD373A817F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1171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3AD1C29-E906-4F64-9117-2AEF341B0D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89A3367-2BFB-4A81-ABE1-EAD373A817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55342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D1C29-E906-4F64-9117-2AEF341B0D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A3367-2BFB-4A81-ABE1-EAD373A817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658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D1C29-E906-4F64-9117-2AEF341B0D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A3367-2BFB-4A81-ABE1-EAD373A817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2508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D1C29-E906-4F64-9117-2AEF341B0D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A3367-2BFB-4A81-ABE1-EAD373A817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78725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3AD1C29-E906-4F64-9117-2AEF341B0D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889A3367-2BFB-4A81-ABE1-EAD373A817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0469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D1C29-E906-4F64-9117-2AEF341B0D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A3367-2BFB-4A81-ABE1-EAD373A817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7924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3AD1C29-E906-4F64-9117-2AEF341B0D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889A3367-2BFB-4A81-ABE1-EAD373A817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8549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D1C29-E906-4F64-9117-2AEF341B0D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A3367-2BFB-4A81-ABE1-EAD373A817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8965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D1C29-E906-4F64-9117-2AEF341B0D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A3367-2BFB-4A81-ABE1-EAD373A817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775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D1C29-E906-4F64-9117-2AEF341B0D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A3367-2BFB-4A81-ABE1-EAD373A817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1400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D1C29-E906-4F64-9117-2AEF341B0D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A3367-2BFB-4A81-ABE1-EAD373A817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0463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D1C29-E906-4F64-9117-2AEF341B0D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A3367-2BFB-4A81-ABE1-EAD373A817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5210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D1C29-E906-4F64-9117-2AEF341B0D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A3367-2BFB-4A81-ABE1-EAD373A817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70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D1C29-E906-4F64-9117-2AEF341B0D0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A3367-2BFB-4A81-ABE1-EAD373A817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79458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02771" y="755469"/>
            <a:ext cx="6154713" cy="3124201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44188" y="1018903"/>
            <a:ext cx="5259080" cy="5036700"/>
          </a:xfrm>
        </p:spPr>
        <p:txBody>
          <a:bodyPr>
            <a:normAutofit/>
          </a:bodyPr>
          <a:lstStyle/>
          <a:p>
            <a:r>
              <a:rPr lang="zh-TW" altLang="en-US" sz="6600" b="1" dirty="0" smtClean="0">
                <a:solidFill>
                  <a:schemeClr val="accent6"/>
                </a:solidFill>
                <a:latin typeface="Academy Engraved LET" pitchFamily="2" charset="0"/>
              </a:rPr>
              <a:t>我</a:t>
            </a:r>
            <a:r>
              <a:rPr lang="en-US" altLang="zh-TW" sz="6600" dirty="0" smtClean="0">
                <a:solidFill>
                  <a:schemeClr val="accent5"/>
                </a:solidFill>
                <a:latin typeface="Algerian" panose="04020705040A02060702" pitchFamily="82" charset="0"/>
              </a:rPr>
              <a:t>D</a:t>
            </a:r>
            <a:r>
              <a:rPr lang="en-US" altLang="zh-TW" sz="66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e</a:t>
            </a:r>
            <a:r>
              <a:rPr lang="en-US" altLang="zh-TW" sz="6600" dirty="0" smtClean="0">
                <a:solidFill>
                  <a:srgbClr val="92D050"/>
                </a:solidFill>
                <a:latin typeface="Algerian" panose="04020705040A02060702" pitchFamily="82" charset="0"/>
              </a:rPr>
              <a:t>r</a:t>
            </a:r>
            <a:r>
              <a:rPr lang="en-US" altLang="zh-TW" sz="6600" dirty="0" smtClean="0">
                <a:solidFill>
                  <a:srgbClr val="00B050"/>
                </a:solidFill>
                <a:latin typeface="Algerian" panose="04020705040A02060702" pitchFamily="82" charset="0"/>
              </a:rPr>
              <a:t>(</a:t>
            </a:r>
            <a:r>
              <a:rPr lang="zh-TW" altLang="en-US" sz="6600" dirty="0" smtClean="0">
                <a:solidFill>
                  <a:srgbClr val="00B050"/>
                </a:solidFill>
                <a:latin typeface="Algerian" panose="04020705040A02060702" pitchFamily="82" charset="0"/>
              </a:rPr>
              <a:t>界</a:t>
            </a:r>
            <a:r>
              <a:rPr lang="zh-TW" altLang="en-US" sz="6600" dirty="0" smtClean="0">
                <a:solidFill>
                  <a:srgbClr val="0070C0"/>
                </a:solidFill>
                <a:latin typeface="Algerian" panose="04020705040A02060702" pitchFamily="82" charset="0"/>
              </a:rPr>
              <a:t>少</a:t>
            </a:r>
            <a:r>
              <a:rPr lang="en-US" altLang="zh-TW" sz="6600" dirty="0" smtClean="0">
                <a:solidFill>
                  <a:srgbClr val="7030A0"/>
                </a:solidFill>
                <a:latin typeface="Algerian" panose="04020705040A02060702" pitchFamily="82" charset="0"/>
              </a:rPr>
              <a:t>)</a:t>
            </a:r>
          </a:p>
          <a:p>
            <a:r>
              <a:rPr lang="zh-TW" altLang="en-US" sz="6600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lef" panose="00000500000000000000" pitchFamily="2" charset="-79"/>
                <a:cs typeface="Alef" panose="00000500000000000000" pitchFamily="2" charset="-79"/>
              </a:rPr>
              <a:t>姓</a:t>
            </a:r>
            <a:r>
              <a:rPr lang="zh-TW" altLang="en-US" sz="6600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lgerian" panose="04020705040A02060702" pitchFamily="82" charset="0"/>
              </a:rPr>
              <a:t>名：鴻鴻</a:t>
            </a:r>
            <a:endParaRPr lang="en-US" altLang="zh-TW" sz="6600" u="sng" dirty="0">
              <a:solidFill>
                <a:schemeClr val="accent1">
                  <a:lumMod val="60000"/>
                  <a:lumOff val="40000"/>
                </a:schemeClr>
              </a:solidFill>
              <a:latin typeface="Algerian" panose="04020705040A02060702" pitchFamily="82" charset="0"/>
            </a:endParaRPr>
          </a:p>
          <a:p>
            <a:r>
              <a:rPr lang="zh-TW" altLang="en-US" sz="6000" i="1" dirty="0" smtClean="0">
                <a:solidFill>
                  <a:srgbClr val="00B050"/>
                </a:solidFill>
                <a:latin typeface="Academy Engraved LET" pitchFamily="2" charset="0"/>
              </a:rPr>
              <a:t>興趣：玩遊戲</a:t>
            </a:r>
            <a:endParaRPr lang="en-US" altLang="zh-TW" sz="6000" i="1" dirty="0" smtClean="0">
              <a:solidFill>
                <a:srgbClr val="00B050"/>
              </a:solidFill>
              <a:latin typeface="Academy Engraved LET" pitchFamily="2" charset="0"/>
            </a:endParaRPr>
          </a:p>
          <a:p>
            <a:r>
              <a:rPr lang="zh-TW" altLang="en-US" sz="6000" b="1" dirty="0" smtClean="0">
                <a:solidFill>
                  <a:srgbClr val="FFFF00"/>
                </a:solidFill>
                <a:latin typeface="Academy Engraved LET" pitchFamily="2" charset="0"/>
              </a:rPr>
              <a:t>愛吃</a:t>
            </a:r>
            <a:r>
              <a:rPr lang="zh-TW" altLang="en-US" sz="6000" b="1" dirty="0" smtClean="0">
                <a:solidFill>
                  <a:srgbClr val="FFFF00"/>
                </a:solidFill>
                <a:latin typeface="Algerian" panose="04020705040A02060702" pitchFamily="82" charset="0"/>
              </a:rPr>
              <a:t>：玉米</a:t>
            </a:r>
            <a:endParaRPr lang="zh-TW" altLang="en-US" sz="6000" b="1" dirty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5" name="向右箭號 4"/>
          <p:cNvSpPr/>
          <p:nvPr/>
        </p:nvSpPr>
        <p:spPr>
          <a:xfrm>
            <a:off x="809026" y="101890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557483" y="1740414"/>
            <a:ext cx="2142379" cy="27072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766969"/>
            <a:ext cx="2187201" cy="2707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752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48</TotalTime>
  <Words>17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Academy Engraved LET</vt:lpstr>
      <vt:lpstr>Alef</vt:lpstr>
      <vt:lpstr>Algerian</vt:lpstr>
      <vt:lpstr>Arial</vt:lpstr>
      <vt:lpstr>Century Gothic</vt:lpstr>
      <vt:lpstr>飛機雲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7</cp:revision>
  <dcterms:created xsi:type="dcterms:W3CDTF">2019-09-10T01:43:36Z</dcterms:created>
  <dcterms:modified xsi:type="dcterms:W3CDTF">2019-09-17T02:11:19Z</dcterms:modified>
</cp:coreProperties>
</file>