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C75C0B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36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59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174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4961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190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109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517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6850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23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17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300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38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65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00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6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3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4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A3C9E-FBD2-4495-96D2-CAEEE7D7F0B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4DEA-6341-4AC4-8CA3-D75C3036D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13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  <p:sldLayoutId id="2147483956" r:id="rId14"/>
    <p:sldLayoutId id="2147483957" r:id="rId15"/>
    <p:sldLayoutId id="2147483958" r:id="rId16"/>
    <p:sldLayoutId id="21474839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5631" y="1528430"/>
            <a:ext cx="9144000" cy="2160609"/>
          </a:xfrm>
        </p:spPr>
        <p:txBody>
          <a:bodyPr/>
          <a:lstStyle/>
          <a:p>
            <a:r>
              <a:rPr lang="zh-TW" altLang="en-US" b="1" u="sng" dirty="0" smtClean="0">
                <a:solidFill>
                  <a:schemeClr val="accent1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自我介紹</a:t>
            </a:r>
            <a:endParaRPr lang="zh-TW" altLang="en-US" b="1" u="sng" dirty="0">
              <a:solidFill>
                <a:schemeClr val="accent1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3671389"/>
            <a:ext cx="7315200" cy="122718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CC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姓名</a:t>
            </a:r>
            <a:r>
              <a:rPr lang="zh-TW" altLang="en-US" dirty="0" smtClean="0"/>
              <a:t>：</a:t>
            </a:r>
            <a:r>
              <a:rPr lang="zh-TW" altLang="en-US" dirty="0" smtClean="0">
                <a:solidFill>
                  <a:srgbClr val="FFCC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哲</a:t>
            </a:r>
            <a:r>
              <a:rPr lang="zh-TW" altLang="en-US" dirty="0" smtClean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宇</a:t>
            </a:r>
            <a:r>
              <a:rPr lang="zh-TW" altLang="en-US" dirty="0" smtClean="0"/>
              <a:t>                                                                             </a:t>
            </a:r>
            <a:endParaRPr lang="en-US" altLang="zh-TW" dirty="0" smtClean="0"/>
          </a:p>
          <a:p>
            <a:r>
              <a:rPr lang="zh-TW" altLang="en-US" dirty="0" smtClean="0"/>
              <a:t>興趣：玩游戲、和貓玩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098" y="2080073"/>
            <a:ext cx="2557884" cy="279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549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42</TotalTime>
  <Words>14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文鼎ＰＯＰ－２</vt:lpstr>
      <vt:lpstr>文鼎ＰＯＰ－４</vt:lpstr>
      <vt:lpstr>文鼎空疊圓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2019-09-10T01:43:58Z</dcterms:created>
  <dcterms:modified xsi:type="dcterms:W3CDTF">2019-09-17T02:05:18Z</dcterms:modified>
</cp:coreProperties>
</file>