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2s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000" dirty="0">
                <a:solidFill>
                  <a:srgbClr val="FF0000"/>
                </a:solidFill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27-4997-9302-66AD34711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50"/>
          </a:solidFill>
          <a:latin typeface="文鼎中圓" panose="020B0609010101010101" pitchFamily="49" charset="-120"/>
          <a:ea typeface="文鼎中圓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821175"/>
              </p:ext>
            </p:extLst>
          </p:nvPr>
        </p:nvGraphicFramePr>
        <p:xfrm>
          <a:off x="1260117" y="1805576"/>
          <a:ext cx="6502171" cy="3999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79572"/>
              </p:ext>
            </p:extLst>
          </p:nvPr>
        </p:nvGraphicFramePr>
        <p:xfrm>
          <a:off x="1520515" y="1674091"/>
          <a:ext cx="6096000" cy="40792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3983954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75117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口訣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277887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節能減碳救地球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27579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63982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63813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82106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96148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9842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97557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50234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0392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中圓" panose="020B0609010101010101" pitchFamily="49" charset="-120"/>
                        <a:ea typeface="文鼎中圓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3768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1902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文鼎中圓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2019-12-11T02:13:01Z</dcterms:modified>
</cp:coreProperties>
</file>