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00206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2145248598317228"/>
          <c:y val="2.6357831896527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4-4548-8E2E-6FC8C7E21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75000"/>
        </a:schemeClr>
      </a:solidFill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92D050"/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...</a:t>
            </a:r>
            <a:r>
              <a:rPr lang="zh-TW" altLang="en-US" dirty="0" smtClean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191091"/>
              </p:ext>
            </p:extLst>
          </p:nvPr>
        </p:nvGraphicFramePr>
        <p:xfrm>
          <a:off x="1615786" y="1784271"/>
          <a:ext cx="6899564" cy="433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40722"/>
              </p:ext>
            </p:extLst>
          </p:nvPr>
        </p:nvGraphicFramePr>
        <p:xfrm>
          <a:off x="1219200" y="1902558"/>
          <a:ext cx="6068291" cy="418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618">
                  <a:extLst>
                    <a:ext uri="{9D8B030D-6E8A-4147-A177-3AD203B41FA5}">
                      <a16:colId xmlns:a16="http://schemas.microsoft.com/office/drawing/2014/main" val="311176192"/>
                    </a:ext>
                  </a:extLst>
                </a:gridCol>
                <a:gridCol w="3405673">
                  <a:extLst>
                    <a:ext uri="{9D8B030D-6E8A-4147-A177-3AD203B41FA5}">
                      <a16:colId xmlns:a16="http://schemas.microsoft.com/office/drawing/2014/main" val="3412686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599436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粗鋼筆行楷" panose="020B0602010101010101" pitchFamily="34" charset="-120"/>
                          <a:ea typeface="文鼎粗鋼筆行楷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96714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72732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11229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7024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2683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5714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1652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86189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2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鋼筆行楷" panose="020B0602010101010101" pitchFamily="34" charset="-120"/>
                          <a:ea typeface="文鼎細鋼筆行楷" panose="020B0602010101010101" pitchFamily="34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711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文鼎中鋼筆行楷</vt:lpstr>
      <vt:lpstr>文鼎粗鋼筆行楷</vt:lpstr>
      <vt:lpstr>文鼎細鋼筆行楷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2019-12-11T02:16:34Z</dcterms:modified>
</cp:coreProperties>
</file>