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97" autoAdjust="0"/>
  </p:normalViewPr>
  <p:slideViewPr>
    <p:cSldViewPr snapToGrid="0">
      <p:cViewPr varScale="1">
        <p:scale>
          <a:sx n="73" d="100"/>
          <a:sy n="73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7030A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年平均溫度</a:t>
            </a:r>
          </a:p>
        </c:rich>
      </c:tx>
      <c:layout>
        <c:manualLayout>
          <c:xMode val="edge"/>
          <c:yMode val="edge"/>
          <c:x val="0.42148457984940818"/>
          <c:y val="5.78338710668983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F3-474B-8D0B-C919E52BF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accent1">
              <a:lumMod val="75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030A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030A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30A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030A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...</a:t>
            </a: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033771"/>
              </p:ext>
            </p:extLst>
          </p:nvPr>
        </p:nvGraphicFramePr>
        <p:xfrm>
          <a:off x="1362822" y="1701144"/>
          <a:ext cx="6470073" cy="439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人類的文明與科技，像汽車、工廠、飛機、發電廠</a:t>
            </a:r>
            <a:r>
              <a:rPr lang="en-US" altLang="zh-TW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……</a:t>
            </a: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22154"/>
              </p:ext>
            </p:extLst>
          </p:nvPr>
        </p:nvGraphicFramePr>
        <p:xfrm>
          <a:off x="1773382" y="1660236"/>
          <a:ext cx="6096000" cy="4264891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785141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18657593"/>
                    </a:ext>
                  </a:extLst>
                </a:gridCol>
              </a:tblGrid>
              <a:tr h="55649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6762207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2230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19495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省電燈具更省錢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30672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節能省水看標章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18650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鐵馬步行兼保健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98750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每週一天不開車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7065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選車用車助減碳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39732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多吃蔬食少吃肉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930719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自備杯筷帕與袋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99408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063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1903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7" baseType="lpstr">
      <vt:lpstr>Lucida Sans</vt:lpstr>
      <vt:lpstr>清松手寫體1</vt:lpstr>
      <vt:lpstr>清松手寫體2</vt:lpstr>
      <vt:lpstr>細明體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24</cp:revision>
  <dcterms:created xsi:type="dcterms:W3CDTF">2017-12-09T08:36:57Z</dcterms:created>
  <dcterms:modified xsi:type="dcterms:W3CDTF">2019-12-11T02:18:16Z</dcterms:modified>
</cp:coreProperties>
</file>