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66"/>
    <a:srgbClr val="66FF99"/>
    <a:srgbClr val="CCCCFF"/>
    <a:srgbClr val="FF7C80"/>
    <a:srgbClr val="FFCC66"/>
    <a:srgbClr val="66FFCC"/>
    <a:srgbClr val="FF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70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FF7C8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0094466695365013"/>
          <c:y val="5.7833857898568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5978150105886937E-2"/>
          <c:y val="0.14513409105544112"/>
          <c:w val="0.9033544845588608"/>
          <c:h val="0.732294240251588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C-46E5-B839-C6FD15D40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solidFill>
            <a:srgbClr val="FFFF66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99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9966FF"/>
          </a:solidFill>
          <a:latin typeface="文鼎俏黑體P" panose="020B0602010101010101" pitchFamily="34" charset="-120"/>
          <a:ea typeface="文鼎俏黑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CC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FFCC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...</a:t>
            </a:r>
            <a:r>
              <a:rPr lang="zh-TW" altLang="en-US" dirty="0" smtClean="0">
                <a:solidFill>
                  <a:srgbClr val="FFCC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126101"/>
              </p:ext>
            </p:extLst>
          </p:nvPr>
        </p:nvGraphicFramePr>
        <p:xfrm>
          <a:off x="835294" y="1779785"/>
          <a:ext cx="7273357" cy="439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7004" y="182033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……</a:t>
            </a:r>
            <a:r>
              <a:rPr lang="zh-TW" altLang="en-US" dirty="0" smtClean="0"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96237"/>
              </p:ext>
            </p:extLst>
          </p:nvPr>
        </p:nvGraphicFramePr>
        <p:xfrm>
          <a:off x="1806147" y="1708595"/>
          <a:ext cx="5531706" cy="41970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866">
                  <a:extLst>
                    <a:ext uri="{9D8B030D-6E8A-4147-A177-3AD203B41FA5}">
                      <a16:colId xmlns:a16="http://schemas.microsoft.com/office/drawing/2014/main" val="3521418770"/>
                    </a:ext>
                  </a:extLst>
                </a:gridCol>
                <a:gridCol w="2821840">
                  <a:extLst>
                    <a:ext uri="{9D8B030D-6E8A-4147-A177-3AD203B41FA5}">
                      <a16:colId xmlns:a16="http://schemas.microsoft.com/office/drawing/2014/main" val="855144580"/>
                    </a:ext>
                  </a:extLst>
                </a:gridCol>
              </a:tblGrid>
              <a:tr h="348299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765629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850019"/>
                  </a:ext>
                </a:extLst>
              </a:tr>
              <a:tr h="348299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98711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87348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65984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639561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19469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19177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70926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18391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36516"/>
                  </a:ext>
                </a:extLst>
              </a:tr>
              <a:tr h="3482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2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66FF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文鼎俏黑體P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2019-12-11T02:17:21Z</dcterms:modified>
</cp:coreProperties>
</file>