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46-4E91-A683-8F3A8E9B5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6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567300"/>
              </p:ext>
            </p:extLst>
          </p:nvPr>
        </p:nvGraphicFramePr>
        <p:xfrm>
          <a:off x="1302327" y="1731819"/>
          <a:ext cx="7213023" cy="432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653569"/>
              </p:ext>
            </p:extLst>
          </p:nvPr>
        </p:nvGraphicFramePr>
        <p:xfrm>
          <a:off x="1520513" y="1690254"/>
          <a:ext cx="6348868" cy="40353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74434">
                  <a:extLst>
                    <a:ext uri="{9D8B030D-6E8A-4147-A177-3AD203B41FA5}">
                      <a16:colId xmlns:a16="http://schemas.microsoft.com/office/drawing/2014/main" val="3138561772"/>
                    </a:ext>
                  </a:extLst>
                </a:gridCol>
                <a:gridCol w="3174434">
                  <a:extLst>
                    <a:ext uri="{9D8B030D-6E8A-4147-A177-3AD203B41FA5}">
                      <a16:colId xmlns:a16="http://schemas.microsoft.com/office/drawing/2014/main" val="2384604109"/>
                    </a:ext>
                  </a:extLst>
                </a:gridCol>
              </a:tblGrid>
              <a:tr h="36685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新細明" panose="020B0609010101010101" pitchFamily="49" charset="-120"/>
                        <a:ea typeface="文鼎新細明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u="none" strike="noStrike" dirty="0"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口訣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新細明" panose="020B0609010101010101" pitchFamily="49" charset="-120"/>
                        <a:ea typeface="文鼎新細明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902143"/>
                  </a:ext>
                </a:extLst>
              </a:tr>
              <a:tr h="366852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節能減碳救地球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新細明" panose="020B0609010101010101" pitchFamily="49" charset="-120"/>
                        <a:ea typeface="文鼎新細明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冷氣控溫不外洩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新細明" panose="020B0609010101010101" pitchFamily="49" charset="-120"/>
                        <a:ea typeface="文鼎新細明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1115139"/>
                  </a:ext>
                </a:extLst>
              </a:tr>
              <a:tr h="3668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隨手關燈拔插頭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新細明" panose="020B0609010101010101" pitchFamily="49" charset="-120"/>
                        <a:ea typeface="文鼎新細明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5625773"/>
                  </a:ext>
                </a:extLst>
              </a:tr>
              <a:tr h="3668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省電燈具更省錢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新細明" panose="020B0609010101010101" pitchFamily="49" charset="-120"/>
                        <a:ea typeface="文鼎新細明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3432385"/>
                  </a:ext>
                </a:extLst>
              </a:tr>
              <a:tr h="3668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節能省水看標章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新細明" panose="020B0609010101010101" pitchFamily="49" charset="-120"/>
                        <a:ea typeface="文鼎新細明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50489"/>
                  </a:ext>
                </a:extLst>
              </a:tr>
              <a:tr h="3668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新細明" panose="020B0609010101010101" pitchFamily="49" charset="-120"/>
                        <a:ea typeface="文鼎新細明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9805829"/>
                  </a:ext>
                </a:extLst>
              </a:tr>
              <a:tr h="3668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新細明" panose="020B0609010101010101" pitchFamily="49" charset="-120"/>
                        <a:ea typeface="文鼎新細明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0301959"/>
                  </a:ext>
                </a:extLst>
              </a:tr>
              <a:tr h="3668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新細明" panose="020B0609010101010101" pitchFamily="49" charset="-120"/>
                        <a:ea typeface="文鼎新細明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1270629"/>
                  </a:ext>
                </a:extLst>
              </a:tr>
              <a:tr h="3668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新細明" panose="020B0609010101010101" pitchFamily="49" charset="-120"/>
                        <a:ea typeface="文鼎新細明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2520856"/>
                  </a:ext>
                </a:extLst>
              </a:tr>
              <a:tr h="3668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新細明" panose="020B0609010101010101" pitchFamily="49" charset="-120"/>
                        <a:ea typeface="文鼎新細明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3552103"/>
                  </a:ext>
                </a:extLst>
              </a:tr>
              <a:tr h="3668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  <a:latin typeface="文鼎新細明" panose="020B0609010101010101" pitchFamily="49" charset="-120"/>
                          <a:ea typeface="文鼎新細明" panose="020B0609010101010101" pitchFamily="49" charset="-120"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文鼎新細明" panose="020B0609010101010101" pitchFamily="49" charset="-120"/>
                        <a:ea typeface="文鼎新細明" panose="020B0609010101010101" pitchFamily="49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4866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1896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文鼎新細明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2019-12-11T02:15:39Z</dcterms:modified>
</cp:coreProperties>
</file>