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3-4124-A234-AC22EBB8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17588" y="1211263"/>
            <a:ext cx="282575" cy="153987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99049" y="1526906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34099"/>
              </p:ext>
            </p:extLst>
          </p:nvPr>
        </p:nvGraphicFramePr>
        <p:xfrm>
          <a:off x="761999" y="2032634"/>
          <a:ext cx="7633855" cy="384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07705"/>
              </p:ext>
            </p:extLst>
          </p:nvPr>
        </p:nvGraphicFramePr>
        <p:xfrm>
          <a:off x="1063315" y="1902558"/>
          <a:ext cx="6553200" cy="386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1">
                  <a:extLst>
                    <a:ext uri="{9D8B030D-6E8A-4147-A177-3AD203B41FA5}">
                      <a16:colId xmlns:a16="http://schemas.microsoft.com/office/drawing/2014/main" val="3456062948"/>
                    </a:ext>
                  </a:extLst>
                </a:gridCol>
                <a:gridCol w="3255819">
                  <a:extLst>
                    <a:ext uri="{9D8B030D-6E8A-4147-A177-3AD203B41FA5}">
                      <a16:colId xmlns:a16="http://schemas.microsoft.com/office/drawing/2014/main" val="3021546606"/>
                    </a:ext>
                  </a:extLst>
                </a:gridCol>
              </a:tblGrid>
              <a:tr h="351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0747912"/>
                  </a:ext>
                </a:extLst>
              </a:tr>
              <a:tr h="35140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230425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485634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351919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550129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3952658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85474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9392249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910494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415091"/>
                  </a:ext>
                </a:extLst>
              </a:tr>
              <a:tr h="351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08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2019-12-11T02:14:43Z</dcterms:modified>
</cp:coreProperties>
</file>