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776729540232509"/>
          <c:y val="2.9858852268038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47000">
                  <a:srgbClr val="FF6700"/>
                </a:gs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1B-48DA-98F6-B2902BB90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清松手寫體1" panose="00000500000000000000" pitchFamily="2" charset="-120"/>
                <a:ea typeface="清松手寫體1" panose="00000500000000000000" pitchFamily="2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030A0"/>
          </a:solidFill>
          <a:latin typeface="文鼎新中黑" panose="020B0609010101010101" pitchFamily="49" charset="-120"/>
          <a:ea typeface="文鼎新中黑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58211" y="1814945"/>
            <a:ext cx="5750999" cy="11803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>
                <a:gd name="adj" fmla="val 34240"/>
              </a:avLst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197000"/>
              </p:ext>
            </p:extLst>
          </p:nvPr>
        </p:nvGraphicFramePr>
        <p:xfrm>
          <a:off x="822613" y="1773382"/>
          <a:ext cx="7573241" cy="425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149042"/>
              </p:ext>
            </p:extLst>
          </p:nvPr>
        </p:nvGraphicFramePr>
        <p:xfrm>
          <a:off x="1711337" y="1893189"/>
          <a:ext cx="6050951" cy="4091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621">
                  <a:extLst>
                    <a:ext uri="{9D8B030D-6E8A-4147-A177-3AD203B41FA5}">
                      <a16:colId xmlns:a16="http://schemas.microsoft.com/office/drawing/2014/main" val="3999154750"/>
                    </a:ext>
                  </a:extLst>
                </a:gridCol>
                <a:gridCol w="3039330">
                  <a:extLst>
                    <a:ext uri="{9D8B030D-6E8A-4147-A177-3AD203B41FA5}">
                      <a16:colId xmlns:a16="http://schemas.microsoft.com/office/drawing/2014/main" val="3672052003"/>
                    </a:ext>
                  </a:extLst>
                </a:gridCol>
              </a:tblGrid>
              <a:tr h="383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F0"/>
                        </a:gs>
                        <a:gs pos="100000">
                          <a:srgbClr val="7030A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309551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gradFill>
                      <a:gsLst>
                        <a:gs pos="47000">
                          <a:srgbClr val="1DCBE3"/>
                        </a:gs>
                        <a:gs pos="0">
                          <a:srgbClr val="00B0F0"/>
                        </a:gs>
                        <a:gs pos="100000">
                          <a:srgbClr val="92D05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8438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95089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67891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27258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66391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9395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76606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17257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54152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0861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文鼎新中黑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2019-12-11T02:14:19Z</dcterms:modified>
</cp:coreProperties>
</file>