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8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0741119211681459E-2"/>
          <c:y val="0.25919170913406808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22000">
                  <a:srgbClr val="FF0000"/>
                </a:gs>
                <a:gs pos="61000">
                  <a:srgbClr val="FFC000"/>
                </a:gs>
                <a:gs pos="36000">
                  <a:srgbClr val="FF0000"/>
                </a:gs>
                <a:gs pos="85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3-46AE-A590-702D50EA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60000"/>
              <a:lumOff val="40000"/>
            </a:schemeClr>
          </a:solidFill>
          <a:latin typeface="文鼎粗魏碑" panose="020B0609010101010101" pitchFamily="49" charset="-120"/>
          <a:ea typeface="文鼎粗魏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左大括弧 2"/>
          <p:cNvSpPr/>
          <p:nvPr/>
        </p:nvSpPr>
        <p:spPr>
          <a:xfrm>
            <a:off x="4138863" y="4114800"/>
            <a:ext cx="1155032" cy="20568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255536"/>
              </p:ext>
            </p:extLst>
          </p:nvPr>
        </p:nvGraphicFramePr>
        <p:xfrm>
          <a:off x="1063337" y="1810061"/>
          <a:ext cx="7452013" cy="431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01158"/>
              </p:ext>
            </p:extLst>
          </p:nvPr>
        </p:nvGraphicFramePr>
        <p:xfrm>
          <a:off x="1524000" y="1902558"/>
          <a:ext cx="6096000" cy="414020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{7DF18680-E054-41AD-8BC1-D1AEF772440D}</a:tableStyleId>
              </a:tblPr>
              <a:tblGrid>
                <a:gridCol w="3131127">
                  <a:extLst>
                    <a:ext uri="{9D8B030D-6E8A-4147-A177-3AD203B41FA5}">
                      <a16:colId xmlns:a16="http://schemas.microsoft.com/office/drawing/2014/main" val="2943411755"/>
                    </a:ext>
                  </a:extLst>
                </a:gridCol>
                <a:gridCol w="2964873">
                  <a:extLst>
                    <a:ext uri="{9D8B030D-6E8A-4147-A177-3AD203B41FA5}">
                      <a16:colId xmlns:a16="http://schemas.microsoft.com/office/drawing/2014/main" val="182371335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730162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605718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902789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6173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185631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80623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980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949608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5475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059915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6957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文鼎粗魏碑</vt:lpstr>
      <vt:lpstr>文鼎細鋼筆行楷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2019-12-11T02:14:21Z</dcterms:modified>
</cp:coreProperties>
</file>