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7" autoAdjust="0"/>
    <p:restoredTop sz="9396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800" dirty="0">
                <a:solidFill>
                  <a:srgbClr val="FF0000"/>
                </a:solidFill>
              </a:rPr>
              <a:t>年平均溫度</a:t>
            </a:r>
          </a:p>
        </c:rich>
      </c:tx>
      <c:layout>
        <c:manualLayout>
          <c:xMode val="edge"/>
          <c:yMode val="edge"/>
          <c:x val="0.40369643644776881"/>
          <c:y val="3.31313797471788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AF-41B2-8820-E91A641D30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800">
                <a:solidFill>
                  <a:srgbClr val="0070C0"/>
                </a:solidFill>
              </a:defRPr>
            </a:lvl1pPr>
          </a:lstStyle>
          <a:p>
            <a:r>
              <a:rPr lang="zh-TW" altLang="en-US" dirty="0" smtClean="0"/>
              <a:t>編輯</a:t>
            </a:r>
            <a:r>
              <a:rPr lang="zh-TW" altLang="en-US" dirty="0" smtClean="0"/>
              <a:t>母片</a:t>
            </a:r>
            <a:r>
              <a:rPr lang="zh-TW" altLang="en-US" dirty="0" smtClean="0"/>
              <a:t>標按一下以題</a:t>
            </a:r>
            <a:r>
              <a:rPr lang="zh-TW" altLang="en-US" dirty="0" smtClean="0"/>
              <a:t>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70C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C000"/>
          </a:solidFill>
          <a:latin typeface="書法家中楷體" panose="02010609010101010101" pitchFamily="49" charset="-120"/>
          <a:ea typeface="書法家中楷體" panose="02010609010101010101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9508025"/>
              </p:ext>
            </p:extLst>
          </p:nvPr>
        </p:nvGraphicFramePr>
        <p:xfrm>
          <a:off x="997527" y="1902558"/>
          <a:ext cx="7121237" cy="3833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907184"/>
              </p:ext>
            </p:extLst>
          </p:nvPr>
        </p:nvGraphicFramePr>
        <p:xfrm>
          <a:off x="1569780" y="1722449"/>
          <a:ext cx="6715969" cy="4079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27258">
                  <a:extLst>
                    <a:ext uri="{9D8B030D-6E8A-4147-A177-3AD203B41FA5}">
                      <a16:colId xmlns:a16="http://schemas.microsoft.com/office/drawing/2014/main" val="3768193233"/>
                    </a:ext>
                  </a:extLst>
                </a:gridCol>
                <a:gridCol w="3288711">
                  <a:extLst>
                    <a:ext uri="{9D8B030D-6E8A-4147-A177-3AD203B41FA5}">
                      <a16:colId xmlns:a16="http://schemas.microsoft.com/office/drawing/2014/main" val="3633965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方法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口訣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9316553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32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節能減碳救地球</a:t>
                      </a:r>
                      <a:endParaRPr lang="zh-TW" altLang="en-US" sz="3200" b="0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冷氣控溫不外洩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6886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隨手關燈拔插頭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5437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省電燈具更省錢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245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節能省水看標章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1714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鐵馬步行兼保健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3032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每週一天不開車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5986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選車用車助減碳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03689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多吃蔬食少吃肉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5955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自備杯筷帕與袋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7338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惜用資源顧地球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839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1900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書法家中楷體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2019-12-11T02:14:31Z</dcterms:modified>
</cp:coreProperties>
</file>