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CCFF"/>
    <a:srgbClr val="99FF99"/>
    <a:srgbClr val="FDFDA5"/>
    <a:srgbClr val="ADF2F5"/>
    <a:srgbClr val="FF6600"/>
    <a:srgbClr val="A9F9B1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4551802748188248E-2"/>
          <c:y val="2.3096896116757474E-2"/>
          <c:w val="0.89079570445516454"/>
          <c:h val="0.76496753716621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100000">
                  <a:srgbClr val="FDFDA5"/>
                </a:gs>
                <a:gs pos="0">
                  <a:srgbClr val="FF660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6-4A0E-9D39-624354D68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>
          <a:gsLst>
            <a:gs pos="100000">
              <a:schemeClr val="accent1">
                <a:lumMod val="20000"/>
                <a:lumOff val="80000"/>
              </a:schemeClr>
            </a:gs>
            <a:gs pos="50000">
              <a:srgbClr val="FDFDA5"/>
            </a:gs>
            <a:gs pos="0">
              <a:srgbClr val="66CCFF"/>
            </a:gs>
          </a:gsLst>
          <a:lin ang="5400000" scaled="1"/>
        </a:gradFill>
        <a:ln w="76200">
          <a:solidFill>
            <a:schemeClr val="accent6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66CC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66CCFF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C00FF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093037"/>
              </p:ext>
            </p:extLst>
          </p:nvPr>
        </p:nvGraphicFramePr>
        <p:xfrm>
          <a:off x="914400" y="1902558"/>
          <a:ext cx="7342909" cy="495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742235"/>
              </p:ext>
            </p:extLst>
          </p:nvPr>
        </p:nvGraphicFramePr>
        <p:xfrm>
          <a:off x="886691" y="1884218"/>
          <a:ext cx="7370618" cy="41537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85309">
                  <a:extLst>
                    <a:ext uri="{9D8B030D-6E8A-4147-A177-3AD203B41FA5}">
                      <a16:colId xmlns:a16="http://schemas.microsoft.com/office/drawing/2014/main" val="800958763"/>
                    </a:ext>
                  </a:extLst>
                </a:gridCol>
                <a:gridCol w="3685309">
                  <a:extLst>
                    <a:ext uri="{9D8B030D-6E8A-4147-A177-3AD203B41FA5}">
                      <a16:colId xmlns:a16="http://schemas.microsoft.com/office/drawing/2014/main" val="1673150484"/>
                    </a:ext>
                  </a:extLst>
                </a:gridCol>
              </a:tblGrid>
              <a:tr h="247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sz="2400" b="0" i="0" u="none" strike="noStrike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6874300"/>
                  </a:ext>
                </a:extLst>
              </a:tr>
              <a:tr h="377851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sz="2400" b="0" i="0" u="none" strike="noStrike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08601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95076730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97653530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28697435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55958648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84309568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0006925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00779430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3967381"/>
                  </a:ext>
                </a:extLst>
              </a:tr>
              <a:tr h="377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99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2400" b="0" i="0" u="none" strike="noStrike" dirty="0">
                        <a:solidFill>
                          <a:srgbClr val="0099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8196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2019-12-11T02:14:10Z</dcterms:modified>
</cp:coreProperties>
</file>